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6"/>
  </p:notesMasterIdLst>
  <p:handoutMasterIdLst>
    <p:handoutMasterId r:id="rId27"/>
  </p:handoutMasterIdLst>
  <p:sldIdLst>
    <p:sldId id="290" r:id="rId5"/>
    <p:sldId id="277" r:id="rId6"/>
    <p:sldId id="264" r:id="rId7"/>
    <p:sldId id="305" r:id="rId8"/>
    <p:sldId id="262" r:id="rId9"/>
    <p:sldId id="268" r:id="rId10"/>
    <p:sldId id="306" r:id="rId11"/>
    <p:sldId id="279" r:id="rId12"/>
    <p:sldId id="286" r:id="rId13"/>
    <p:sldId id="292" r:id="rId14"/>
    <p:sldId id="296" r:id="rId15"/>
    <p:sldId id="291" r:id="rId16"/>
    <p:sldId id="293" r:id="rId17"/>
    <p:sldId id="297" r:id="rId18"/>
    <p:sldId id="298" r:id="rId19"/>
    <p:sldId id="299" r:id="rId20"/>
    <p:sldId id="300" r:id="rId21"/>
    <p:sldId id="302" r:id="rId22"/>
    <p:sldId id="303" r:id="rId23"/>
    <p:sldId id="304" r:id="rId24"/>
    <p:sldId id="29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DF41AF-64E6-4554-9E9A-F7BEED6F2186}" v="34" dt="2025-05-13T16:46:46.855"/>
  </p1510:revLst>
</p1510:revInfo>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204" autoAdjust="0"/>
  </p:normalViewPr>
  <p:slideViewPr>
    <p:cSldViewPr snapToGrid="0">
      <p:cViewPr varScale="1">
        <p:scale>
          <a:sx n="69" d="100"/>
          <a:sy n="69" d="100"/>
        </p:scale>
        <p:origin x="1392" y="462"/>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 Id="rId35" Type="http://schemas.microsoft.com/office/2018/10/relationships/authors" Target="author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e, Christopher" userId="483d020f-d19c-4db9-b116-a9e19fabf138" providerId="ADAL" clId="{83DF41AF-64E6-4554-9E9A-F7BEED6F2186}"/>
    <pc:docChg chg="undo redo custSel addSld delSld modSld sldOrd">
      <pc:chgData name="Lee, Christopher" userId="483d020f-d19c-4db9-b116-a9e19fabf138" providerId="ADAL" clId="{83DF41AF-64E6-4554-9E9A-F7BEED6F2186}" dt="2025-05-13T16:46:46.854" v="934" actId="208"/>
      <pc:docMkLst>
        <pc:docMk/>
      </pc:docMkLst>
      <pc:sldChg chg="del">
        <pc:chgData name="Lee, Christopher" userId="483d020f-d19c-4db9-b116-a9e19fabf138" providerId="ADAL" clId="{83DF41AF-64E6-4554-9E9A-F7BEED6F2186}" dt="2025-05-12T02:28:27.506" v="705" actId="47"/>
        <pc:sldMkLst>
          <pc:docMk/>
          <pc:sldMk cId="1642425379" sldId="256"/>
        </pc:sldMkLst>
      </pc:sldChg>
      <pc:sldChg chg="del">
        <pc:chgData name="Lee, Christopher" userId="483d020f-d19c-4db9-b116-a9e19fabf138" providerId="ADAL" clId="{83DF41AF-64E6-4554-9E9A-F7BEED6F2186}" dt="2025-05-12T02:28:27.506" v="705" actId="47"/>
        <pc:sldMkLst>
          <pc:docMk/>
          <pc:sldMk cId="707789176" sldId="258"/>
        </pc:sldMkLst>
      </pc:sldChg>
      <pc:sldChg chg="del">
        <pc:chgData name="Lee, Christopher" userId="483d020f-d19c-4db9-b116-a9e19fabf138" providerId="ADAL" clId="{83DF41AF-64E6-4554-9E9A-F7BEED6F2186}" dt="2025-05-12T02:28:27.506" v="705" actId="47"/>
        <pc:sldMkLst>
          <pc:docMk/>
          <pc:sldMk cId="566997565" sldId="260"/>
        </pc:sldMkLst>
      </pc:sldChg>
      <pc:sldChg chg="modSp mod">
        <pc:chgData name="Lee, Christopher" userId="483d020f-d19c-4db9-b116-a9e19fabf138" providerId="ADAL" clId="{83DF41AF-64E6-4554-9E9A-F7BEED6F2186}" dt="2025-05-13T03:07:15.215" v="864" actId="403"/>
        <pc:sldMkLst>
          <pc:docMk/>
          <pc:sldMk cId="1593920805" sldId="262"/>
        </pc:sldMkLst>
        <pc:spChg chg="mod">
          <ac:chgData name="Lee, Christopher" userId="483d020f-d19c-4db9-b116-a9e19fabf138" providerId="ADAL" clId="{83DF41AF-64E6-4554-9E9A-F7BEED6F2186}" dt="2025-05-13T03:06:40.518" v="863" actId="20577"/>
          <ac:spMkLst>
            <pc:docMk/>
            <pc:sldMk cId="1593920805" sldId="262"/>
            <ac:spMk id="2" creationId="{75031FE9-9059-4FE8-B4AC-9771F23A1B89}"/>
          </ac:spMkLst>
        </pc:spChg>
        <pc:spChg chg="mod">
          <ac:chgData name="Lee, Christopher" userId="483d020f-d19c-4db9-b116-a9e19fabf138" providerId="ADAL" clId="{83DF41AF-64E6-4554-9E9A-F7BEED6F2186}" dt="2025-05-13T03:07:15.215" v="864" actId="403"/>
          <ac:spMkLst>
            <pc:docMk/>
            <pc:sldMk cId="1593920805" sldId="262"/>
            <ac:spMk id="8" creationId="{87441910-6501-5C60-C05A-BAFF34C25798}"/>
          </ac:spMkLst>
        </pc:spChg>
      </pc:sldChg>
      <pc:sldChg chg="modSp mod">
        <pc:chgData name="Lee, Christopher" userId="483d020f-d19c-4db9-b116-a9e19fabf138" providerId="ADAL" clId="{83DF41AF-64E6-4554-9E9A-F7BEED6F2186}" dt="2025-05-13T01:53:47.483" v="750" actId="403"/>
        <pc:sldMkLst>
          <pc:docMk/>
          <pc:sldMk cId="1346372204" sldId="264"/>
        </pc:sldMkLst>
        <pc:spChg chg="mod">
          <ac:chgData name="Lee, Christopher" userId="483d020f-d19c-4db9-b116-a9e19fabf138" providerId="ADAL" clId="{83DF41AF-64E6-4554-9E9A-F7BEED6F2186}" dt="2025-05-13T01:53:47.483" v="750" actId="403"/>
          <ac:spMkLst>
            <pc:docMk/>
            <pc:sldMk cId="1346372204" sldId="264"/>
            <ac:spMk id="3" creationId="{033634FE-ADF0-4BC3-A0A9-447EA9DD096B}"/>
          </ac:spMkLst>
        </pc:spChg>
      </pc:sldChg>
      <pc:sldChg chg="modSp mod">
        <pc:chgData name="Lee, Christopher" userId="483d020f-d19c-4db9-b116-a9e19fabf138" providerId="ADAL" clId="{83DF41AF-64E6-4554-9E9A-F7BEED6F2186}" dt="2025-05-13T05:20:46.680" v="933" actId="20577"/>
        <pc:sldMkLst>
          <pc:docMk/>
          <pc:sldMk cId="4151694508" sldId="268"/>
        </pc:sldMkLst>
        <pc:spChg chg="mod">
          <ac:chgData name="Lee, Christopher" userId="483d020f-d19c-4db9-b116-a9e19fabf138" providerId="ADAL" clId="{83DF41AF-64E6-4554-9E9A-F7BEED6F2186}" dt="2025-05-13T01:54:04.362" v="755" actId="27636"/>
          <ac:spMkLst>
            <pc:docMk/>
            <pc:sldMk cId="4151694508" sldId="268"/>
            <ac:spMk id="6" creationId="{5A6B31B0-7B84-475D-961F-09C0191F91A2}"/>
          </ac:spMkLst>
        </pc:spChg>
        <pc:spChg chg="mod">
          <ac:chgData name="Lee, Christopher" userId="483d020f-d19c-4db9-b116-a9e19fabf138" providerId="ADAL" clId="{83DF41AF-64E6-4554-9E9A-F7BEED6F2186}" dt="2025-05-13T05:20:46.680" v="933" actId="20577"/>
          <ac:spMkLst>
            <pc:docMk/>
            <pc:sldMk cId="4151694508" sldId="268"/>
            <ac:spMk id="8" creationId="{813F3455-E568-40C9-9F4D-8C89F4CD95F8}"/>
          </ac:spMkLst>
        </pc:spChg>
      </pc:sldChg>
      <pc:sldChg chg="del">
        <pc:chgData name="Lee, Christopher" userId="483d020f-d19c-4db9-b116-a9e19fabf138" providerId="ADAL" clId="{83DF41AF-64E6-4554-9E9A-F7BEED6F2186}" dt="2025-05-12T02:28:27.506" v="705" actId="47"/>
        <pc:sldMkLst>
          <pc:docMk/>
          <pc:sldMk cId="2436493926" sldId="276"/>
        </pc:sldMkLst>
      </pc:sldChg>
      <pc:sldChg chg="modSp">
        <pc:chgData name="Lee, Christopher" userId="483d020f-d19c-4db9-b116-a9e19fabf138" providerId="ADAL" clId="{83DF41AF-64E6-4554-9E9A-F7BEED6F2186}" dt="2025-05-13T16:46:46.854" v="934" actId="208"/>
        <pc:sldMkLst>
          <pc:docMk/>
          <pc:sldMk cId="4252466045" sldId="279"/>
        </pc:sldMkLst>
        <pc:graphicFrameChg chg="mod">
          <ac:chgData name="Lee, Christopher" userId="483d020f-d19c-4db9-b116-a9e19fabf138" providerId="ADAL" clId="{83DF41AF-64E6-4554-9E9A-F7BEED6F2186}" dt="2025-05-13T16:46:46.854" v="934" actId="208"/>
          <ac:graphicFrameMkLst>
            <pc:docMk/>
            <pc:sldMk cId="4252466045" sldId="279"/>
            <ac:graphicFrameMk id="2" creationId="{4E3C25A6-D287-DF6C-917A-927D1DAD3749}"/>
          </ac:graphicFrameMkLst>
        </pc:graphicFrameChg>
      </pc:sldChg>
      <pc:sldChg chg="modSp mod ord">
        <pc:chgData name="Lee, Christopher" userId="483d020f-d19c-4db9-b116-a9e19fabf138" providerId="ADAL" clId="{83DF41AF-64E6-4554-9E9A-F7BEED6F2186}" dt="2025-05-10T21:10:30.957" v="125"/>
        <pc:sldMkLst>
          <pc:docMk/>
          <pc:sldMk cId="2390678392" sldId="292"/>
        </pc:sldMkLst>
        <pc:spChg chg="mod">
          <ac:chgData name="Lee, Christopher" userId="483d020f-d19c-4db9-b116-a9e19fabf138" providerId="ADAL" clId="{83DF41AF-64E6-4554-9E9A-F7BEED6F2186}" dt="2025-05-10T17:17:23.424" v="1" actId="403"/>
          <ac:spMkLst>
            <pc:docMk/>
            <pc:sldMk cId="2390678392" sldId="292"/>
            <ac:spMk id="6" creationId="{3A7E69BA-FC91-08A5-671F-B53E6E989C6F}"/>
          </ac:spMkLst>
        </pc:spChg>
      </pc:sldChg>
      <pc:sldChg chg="modSp mod">
        <pc:chgData name="Lee, Christopher" userId="483d020f-d19c-4db9-b116-a9e19fabf138" providerId="ADAL" clId="{83DF41AF-64E6-4554-9E9A-F7BEED6F2186}" dt="2025-05-10T21:12:39.614" v="205" actId="20577"/>
        <pc:sldMkLst>
          <pc:docMk/>
          <pc:sldMk cId="2616958661" sldId="293"/>
        </pc:sldMkLst>
        <pc:spChg chg="mod">
          <ac:chgData name="Lee, Christopher" userId="483d020f-d19c-4db9-b116-a9e19fabf138" providerId="ADAL" clId="{83DF41AF-64E6-4554-9E9A-F7BEED6F2186}" dt="2025-05-10T21:12:39.614" v="205" actId="20577"/>
          <ac:spMkLst>
            <pc:docMk/>
            <pc:sldMk cId="2616958661" sldId="293"/>
            <ac:spMk id="2" creationId="{75031FE9-9059-4FE8-B4AC-9771F23A1B89}"/>
          </ac:spMkLst>
        </pc:spChg>
      </pc:sldChg>
      <pc:sldChg chg="modSp mod">
        <pc:chgData name="Lee, Christopher" userId="483d020f-d19c-4db9-b116-a9e19fabf138" providerId="ADAL" clId="{83DF41AF-64E6-4554-9E9A-F7BEED6F2186}" dt="2025-05-13T03:36:34.172" v="929" actId="6549"/>
        <pc:sldMkLst>
          <pc:docMk/>
          <pc:sldMk cId="69132835" sldId="294"/>
        </pc:sldMkLst>
        <pc:spChg chg="mod">
          <ac:chgData name="Lee, Christopher" userId="483d020f-d19c-4db9-b116-a9e19fabf138" providerId="ADAL" clId="{83DF41AF-64E6-4554-9E9A-F7BEED6F2186}" dt="2025-05-13T03:36:34.172" v="929" actId="6549"/>
          <ac:spMkLst>
            <pc:docMk/>
            <pc:sldMk cId="69132835" sldId="294"/>
            <ac:spMk id="3" creationId="{24AFFC60-19C3-4901-93F7-7AAF4C09F8C6}"/>
          </ac:spMkLst>
        </pc:spChg>
      </pc:sldChg>
      <pc:sldChg chg="del">
        <pc:chgData name="Lee, Christopher" userId="483d020f-d19c-4db9-b116-a9e19fabf138" providerId="ADAL" clId="{83DF41AF-64E6-4554-9E9A-F7BEED6F2186}" dt="2025-05-12T02:28:27.506" v="705" actId="47"/>
        <pc:sldMkLst>
          <pc:docMk/>
          <pc:sldMk cId="161827505" sldId="295"/>
        </pc:sldMkLst>
      </pc:sldChg>
      <pc:sldChg chg="modSp add mod ord">
        <pc:chgData name="Lee, Christopher" userId="483d020f-d19c-4db9-b116-a9e19fabf138" providerId="ADAL" clId="{83DF41AF-64E6-4554-9E9A-F7BEED6F2186}" dt="2025-05-10T21:08:49.318" v="123" actId="14100"/>
        <pc:sldMkLst>
          <pc:docMk/>
          <pc:sldMk cId="2922245701" sldId="296"/>
        </pc:sldMkLst>
        <pc:spChg chg="mod">
          <ac:chgData name="Lee, Christopher" userId="483d020f-d19c-4db9-b116-a9e19fabf138" providerId="ADAL" clId="{83DF41AF-64E6-4554-9E9A-F7BEED6F2186}" dt="2025-05-10T21:08:44.563" v="122" actId="14100"/>
          <ac:spMkLst>
            <pc:docMk/>
            <pc:sldMk cId="2922245701" sldId="296"/>
            <ac:spMk id="2" creationId="{537E1C88-627C-4655-A4FB-0BB02EDB078A}"/>
          </ac:spMkLst>
        </pc:spChg>
        <pc:spChg chg="mod">
          <ac:chgData name="Lee, Christopher" userId="483d020f-d19c-4db9-b116-a9e19fabf138" providerId="ADAL" clId="{83DF41AF-64E6-4554-9E9A-F7BEED6F2186}" dt="2025-05-10T21:08:49.318" v="123" actId="14100"/>
          <ac:spMkLst>
            <pc:docMk/>
            <pc:sldMk cId="2922245701" sldId="296"/>
            <ac:spMk id="3" creationId="{033634FE-ADF0-4BC3-A0A9-447EA9DD096B}"/>
          </ac:spMkLst>
        </pc:spChg>
      </pc:sldChg>
      <pc:sldChg chg="modSp add mod ord">
        <pc:chgData name="Lee, Christopher" userId="483d020f-d19c-4db9-b116-a9e19fabf138" providerId="ADAL" clId="{83DF41AF-64E6-4554-9E9A-F7BEED6F2186}" dt="2025-05-10T22:01:45.776" v="414" actId="14100"/>
        <pc:sldMkLst>
          <pc:docMk/>
          <pc:sldMk cId="397100816" sldId="297"/>
        </pc:sldMkLst>
        <pc:spChg chg="mod">
          <ac:chgData name="Lee, Christopher" userId="483d020f-d19c-4db9-b116-a9e19fabf138" providerId="ADAL" clId="{83DF41AF-64E6-4554-9E9A-F7BEED6F2186}" dt="2025-05-10T21:20:52.586" v="246" actId="20577"/>
          <ac:spMkLst>
            <pc:docMk/>
            <pc:sldMk cId="397100816" sldId="297"/>
            <ac:spMk id="2" creationId="{CC80C883-7528-F9C5-D6FA-15EC059A3021}"/>
          </ac:spMkLst>
        </pc:spChg>
        <pc:spChg chg="mod">
          <ac:chgData name="Lee, Christopher" userId="483d020f-d19c-4db9-b116-a9e19fabf138" providerId="ADAL" clId="{83DF41AF-64E6-4554-9E9A-F7BEED6F2186}" dt="2025-05-10T21:37:30.032" v="335" actId="20577"/>
          <ac:spMkLst>
            <pc:docMk/>
            <pc:sldMk cId="397100816" sldId="297"/>
            <ac:spMk id="6" creationId="{3A7E69BA-FC91-08A5-671F-B53E6E989C6F}"/>
          </ac:spMkLst>
        </pc:spChg>
        <pc:graphicFrameChg chg="mod modGraphic">
          <ac:chgData name="Lee, Christopher" userId="483d020f-d19c-4db9-b116-a9e19fabf138" providerId="ADAL" clId="{83DF41AF-64E6-4554-9E9A-F7BEED6F2186}" dt="2025-05-10T22:01:45.776" v="414" actId="14100"/>
          <ac:graphicFrameMkLst>
            <pc:docMk/>
            <pc:sldMk cId="397100816" sldId="297"/>
            <ac:graphicFrameMk id="8" creationId="{24EE9911-8AC9-5BE2-4456-0175FD28D083}"/>
          </ac:graphicFrameMkLst>
        </pc:graphicFrameChg>
      </pc:sldChg>
      <pc:sldChg chg="addSp modSp add mod">
        <pc:chgData name="Lee, Christopher" userId="483d020f-d19c-4db9-b116-a9e19fabf138" providerId="ADAL" clId="{83DF41AF-64E6-4554-9E9A-F7BEED6F2186}" dt="2025-05-11T00:23:35.608" v="487" actId="6549"/>
        <pc:sldMkLst>
          <pc:docMk/>
          <pc:sldMk cId="2781875391" sldId="298"/>
        </pc:sldMkLst>
        <pc:spChg chg="mod">
          <ac:chgData name="Lee, Christopher" userId="483d020f-d19c-4db9-b116-a9e19fabf138" providerId="ADAL" clId="{83DF41AF-64E6-4554-9E9A-F7BEED6F2186}" dt="2025-05-10T22:44:13.322" v="425" actId="20577"/>
          <ac:spMkLst>
            <pc:docMk/>
            <pc:sldMk cId="2781875391" sldId="298"/>
            <ac:spMk id="2" creationId="{CC80C883-7528-F9C5-D6FA-15EC059A3021}"/>
          </ac:spMkLst>
        </pc:spChg>
        <pc:spChg chg="add">
          <ac:chgData name="Lee, Christopher" userId="483d020f-d19c-4db9-b116-a9e19fabf138" providerId="ADAL" clId="{83DF41AF-64E6-4554-9E9A-F7BEED6F2186}" dt="2025-05-10T22:44:35.164" v="426"/>
          <ac:spMkLst>
            <pc:docMk/>
            <pc:sldMk cId="2781875391" sldId="298"/>
            <ac:spMk id="4" creationId="{23D7015D-BEEE-6A9A-F4A1-335B18C951B4}"/>
          </ac:spMkLst>
        </pc:spChg>
        <pc:spChg chg="mod">
          <ac:chgData name="Lee, Christopher" userId="483d020f-d19c-4db9-b116-a9e19fabf138" providerId="ADAL" clId="{83DF41AF-64E6-4554-9E9A-F7BEED6F2186}" dt="2025-05-11T00:23:35.608" v="487" actId="6549"/>
          <ac:spMkLst>
            <pc:docMk/>
            <pc:sldMk cId="2781875391" sldId="298"/>
            <ac:spMk id="6" creationId="{3A7E69BA-FC91-08A5-671F-B53E6E989C6F}"/>
          </ac:spMkLst>
        </pc:spChg>
        <pc:graphicFrameChg chg="modGraphic">
          <ac:chgData name="Lee, Christopher" userId="483d020f-d19c-4db9-b116-a9e19fabf138" providerId="ADAL" clId="{83DF41AF-64E6-4554-9E9A-F7BEED6F2186}" dt="2025-05-10T22:48:45.749" v="472" actId="14734"/>
          <ac:graphicFrameMkLst>
            <pc:docMk/>
            <pc:sldMk cId="2781875391" sldId="298"/>
            <ac:graphicFrameMk id="8" creationId="{24EE9911-8AC9-5BE2-4456-0175FD28D083}"/>
          </ac:graphicFrameMkLst>
        </pc:graphicFrameChg>
      </pc:sldChg>
      <pc:sldChg chg="addSp delSp modSp add mod ord">
        <pc:chgData name="Lee, Christopher" userId="483d020f-d19c-4db9-b116-a9e19fabf138" providerId="ADAL" clId="{83DF41AF-64E6-4554-9E9A-F7BEED6F2186}" dt="2025-05-12T02:24:26.255" v="678" actId="20577"/>
        <pc:sldMkLst>
          <pc:docMk/>
          <pc:sldMk cId="3355942095" sldId="299"/>
        </pc:sldMkLst>
        <pc:spChg chg="mod">
          <ac:chgData name="Lee, Christopher" userId="483d020f-d19c-4db9-b116-a9e19fabf138" providerId="ADAL" clId="{83DF41AF-64E6-4554-9E9A-F7BEED6F2186}" dt="2025-05-12T02:24:26.255" v="678" actId="20577"/>
          <ac:spMkLst>
            <pc:docMk/>
            <pc:sldMk cId="3355942095" sldId="299"/>
            <ac:spMk id="2" creationId="{CC80C883-7528-F9C5-D6FA-15EC059A3021}"/>
          </ac:spMkLst>
        </pc:spChg>
        <pc:spChg chg="add del mod">
          <ac:chgData name="Lee, Christopher" userId="483d020f-d19c-4db9-b116-a9e19fabf138" providerId="ADAL" clId="{83DF41AF-64E6-4554-9E9A-F7BEED6F2186}" dt="2025-05-12T02:12:35.050" v="499" actId="478"/>
          <ac:spMkLst>
            <pc:docMk/>
            <pc:sldMk cId="3355942095" sldId="299"/>
            <ac:spMk id="5" creationId="{2280A609-450A-63E7-CE38-98A08EBB16A2}"/>
          </ac:spMkLst>
        </pc:spChg>
        <pc:spChg chg="del">
          <ac:chgData name="Lee, Christopher" userId="483d020f-d19c-4db9-b116-a9e19fabf138" providerId="ADAL" clId="{83DF41AF-64E6-4554-9E9A-F7BEED6F2186}" dt="2025-05-12T02:12:30.407" v="497" actId="478"/>
          <ac:spMkLst>
            <pc:docMk/>
            <pc:sldMk cId="3355942095" sldId="299"/>
            <ac:spMk id="6" creationId="{3A7E69BA-FC91-08A5-671F-B53E6E989C6F}"/>
          </ac:spMkLst>
        </pc:spChg>
        <pc:picChg chg="add mod">
          <ac:chgData name="Lee, Christopher" userId="483d020f-d19c-4db9-b116-a9e19fabf138" providerId="ADAL" clId="{83DF41AF-64E6-4554-9E9A-F7BEED6F2186}" dt="2025-05-12T02:12:47.167" v="502" actId="14100"/>
          <ac:picMkLst>
            <pc:docMk/>
            <pc:sldMk cId="3355942095" sldId="299"/>
            <ac:picMk id="1026" creationId="{7505E0A6-EFF6-FEFE-9472-E00199A1EFDE}"/>
          </ac:picMkLst>
        </pc:picChg>
      </pc:sldChg>
      <pc:sldChg chg="addSp delSp modSp add mod">
        <pc:chgData name="Lee, Christopher" userId="483d020f-d19c-4db9-b116-a9e19fabf138" providerId="ADAL" clId="{83DF41AF-64E6-4554-9E9A-F7BEED6F2186}" dt="2025-05-12T02:24:22.309" v="673" actId="20577"/>
        <pc:sldMkLst>
          <pc:docMk/>
          <pc:sldMk cId="304875322" sldId="300"/>
        </pc:sldMkLst>
        <pc:spChg chg="mod">
          <ac:chgData name="Lee, Christopher" userId="483d020f-d19c-4db9-b116-a9e19fabf138" providerId="ADAL" clId="{83DF41AF-64E6-4554-9E9A-F7BEED6F2186}" dt="2025-05-12T02:24:22.309" v="673" actId="20577"/>
          <ac:spMkLst>
            <pc:docMk/>
            <pc:sldMk cId="304875322" sldId="300"/>
            <ac:spMk id="2" creationId="{CC80C883-7528-F9C5-D6FA-15EC059A3021}"/>
          </ac:spMkLst>
        </pc:spChg>
        <pc:picChg chg="del">
          <ac:chgData name="Lee, Christopher" userId="483d020f-d19c-4db9-b116-a9e19fabf138" providerId="ADAL" clId="{83DF41AF-64E6-4554-9E9A-F7BEED6F2186}" dt="2025-05-12T02:16:11.738" v="534" actId="478"/>
          <ac:picMkLst>
            <pc:docMk/>
            <pc:sldMk cId="304875322" sldId="300"/>
            <ac:picMk id="1026" creationId="{7505E0A6-EFF6-FEFE-9472-E00199A1EFDE}"/>
          </ac:picMkLst>
        </pc:picChg>
        <pc:picChg chg="add mod">
          <ac:chgData name="Lee, Christopher" userId="483d020f-d19c-4db9-b116-a9e19fabf138" providerId="ADAL" clId="{83DF41AF-64E6-4554-9E9A-F7BEED6F2186}" dt="2025-05-12T02:16:30.735" v="538" actId="1076"/>
          <ac:picMkLst>
            <pc:docMk/>
            <pc:sldMk cId="304875322" sldId="300"/>
            <ac:picMk id="2050" creationId="{68BB0E6F-80FA-4BD6-5B2B-561928DB5E51}"/>
          </ac:picMkLst>
        </pc:picChg>
      </pc:sldChg>
      <pc:sldChg chg="add del">
        <pc:chgData name="Lee, Christopher" userId="483d020f-d19c-4db9-b116-a9e19fabf138" providerId="ADAL" clId="{83DF41AF-64E6-4554-9E9A-F7BEED6F2186}" dt="2025-05-12T02:23:37.864" v="629" actId="47"/>
        <pc:sldMkLst>
          <pc:docMk/>
          <pc:sldMk cId="699060646" sldId="301"/>
        </pc:sldMkLst>
      </pc:sldChg>
      <pc:sldChg chg="addSp delSp modSp add mod">
        <pc:chgData name="Lee, Christopher" userId="483d020f-d19c-4db9-b116-a9e19fabf138" providerId="ADAL" clId="{83DF41AF-64E6-4554-9E9A-F7BEED6F2186}" dt="2025-05-12T02:19:23.644" v="583" actId="20577"/>
        <pc:sldMkLst>
          <pc:docMk/>
          <pc:sldMk cId="486628268" sldId="302"/>
        </pc:sldMkLst>
        <pc:spChg chg="mod">
          <ac:chgData name="Lee, Christopher" userId="483d020f-d19c-4db9-b116-a9e19fabf138" providerId="ADAL" clId="{83DF41AF-64E6-4554-9E9A-F7BEED6F2186}" dt="2025-05-12T02:19:23.644" v="583" actId="20577"/>
          <ac:spMkLst>
            <pc:docMk/>
            <pc:sldMk cId="486628268" sldId="302"/>
            <ac:spMk id="2" creationId="{CC80C883-7528-F9C5-D6FA-15EC059A3021}"/>
          </ac:spMkLst>
        </pc:spChg>
        <pc:picChg chg="del">
          <ac:chgData name="Lee, Christopher" userId="483d020f-d19c-4db9-b116-a9e19fabf138" providerId="ADAL" clId="{83DF41AF-64E6-4554-9E9A-F7BEED6F2186}" dt="2025-05-12T02:18:26.378" v="561" actId="478"/>
          <ac:picMkLst>
            <pc:docMk/>
            <pc:sldMk cId="486628268" sldId="302"/>
            <ac:picMk id="2050" creationId="{68BB0E6F-80FA-4BD6-5B2B-561928DB5E51}"/>
          </ac:picMkLst>
        </pc:picChg>
        <pc:picChg chg="add mod">
          <ac:chgData name="Lee, Christopher" userId="483d020f-d19c-4db9-b116-a9e19fabf138" providerId="ADAL" clId="{83DF41AF-64E6-4554-9E9A-F7BEED6F2186}" dt="2025-05-12T02:18:39.029" v="565" actId="1076"/>
          <ac:picMkLst>
            <pc:docMk/>
            <pc:sldMk cId="486628268" sldId="302"/>
            <ac:picMk id="3074" creationId="{3638C16A-09CA-E221-644F-EDE51415CDD9}"/>
          </ac:picMkLst>
        </pc:picChg>
      </pc:sldChg>
      <pc:sldChg chg="addSp delSp modSp add mod">
        <pc:chgData name="Lee, Christopher" userId="483d020f-d19c-4db9-b116-a9e19fabf138" providerId="ADAL" clId="{83DF41AF-64E6-4554-9E9A-F7BEED6F2186}" dt="2025-05-12T02:21:58.736" v="627" actId="1076"/>
        <pc:sldMkLst>
          <pc:docMk/>
          <pc:sldMk cId="2775178375" sldId="303"/>
        </pc:sldMkLst>
        <pc:spChg chg="mod">
          <ac:chgData name="Lee, Christopher" userId="483d020f-d19c-4db9-b116-a9e19fabf138" providerId="ADAL" clId="{83DF41AF-64E6-4554-9E9A-F7BEED6F2186}" dt="2025-05-12T02:21:05.218" v="621" actId="20577"/>
          <ac:spMkLst>
            <pc:docMk/>
            <pc:sldMk cId="2775178375" sldId="303"/>
            <ac:spMk id="2" creationId="{CC80C883-7528-F9C5-D6FA-15EC059A3021}"/>
          </ac:spMkLst>
        </pc:spChg>
        <pc:picChg chg="del">
          <ac:chgData name="Lee, Christopher" userId="483d020f-d19c-4db9-b116-a9e19fabf138" providerId="ADAL" clId="{83DF41AF-64E6-4554-9E9A-F7BEED6F2186}" dt="2025-05-12T02:21:19.966" v="622" actId="478"/>
          <ac:picMkLst>
            <pc:docMk/>
            <pc:sldMk cId="2775178375" sldId="303"/>
            <ac:picMk id="3074" creationId="{3638C16A-09CA-E221-644F-EDE51415CDD9}"/>
          </ac:picMkLst>
        </pc:picChg>
        <pc:picChg chg="add mod">
          <ac:chgData name="Lee, Christopher" userId="483d020f-d19c-4db9-b116-a9e19fabf138" providerId="ADAL" clId="{83DF41AF-64E6-4554-9E9A-F7BEED6F2186}" dt="2025-05-12T02:21:58.736" v="627" actId="1076"/>
          <ac:picMkLst>
            <pc:docMk/>
            <pc:sldMk cId="2775178375" sldId="303"/>
            <ac:picMk id="4098" creationId="{9849D0A4-149E-5759-0739-9267613661A3}"/>
          </ac:picMkLst>
        </pc:picChg>
      </pc:sldChg>
      <pc:sldChg chg="addSp delSp modSp add mod">
        <pc:chgData name="Lee, Christopher" userId="483d020f-d19c-4db9-b116-a9e19fabf138" providerId="ADAL" clId="{83DF41AF-64E6-4554-9E9A-F7BEED6F2186}" dt="2025-05-12T02:28:17.409" v="704" actId="20577"/>
        <pc:sldMkLst>
          <pc:docMk/>
          <pc:sldMk cId="4148217558" sldId="304"/>
        </pc:sldMkLst>
        <pc:spChg chg="mod">
          <ac:chgData name="Lee, Christopher" userId="483d020f-d19c-4db9-b116-a9e19fabf138" providerId="ADAL" clId="{83DF41AF-64E6-4554-9E9A-F7BEED6F2186}" dt="2025-05-12T02:28:17.409" v="704" actId="20577"/>
          <ac:spMkLst>
            <pc:docMk/>
            <pc:sldMk cId="4148217558" sldId="304"/>
            <ac:spMk id="2" creationId="{CC80C883-7528-F9C5-D6FA-15EC059A3021}"/>
          </ac:spMkLst>
        </pc:spChg>
        <pc:picChg chg="del">
          <ac:chgData name="Lee, Christopher" userId="483d020f-d19c-4db9-b116-a9e19fabf138" providerId="ADAL" clId="{83DF41AF-64E6-4554-9E9A-F7BEED6F2186}" dt="2025-05-12T02:24:52.370" v="679" actId="478"/>
          <ac:picMkLst>
            <pc:docMk/>
            <pc:sldMk cId="4148217558" sldId="304"/>
            <ac:picMk id="4098" creationId="{9849D0A4-149E-5759-0739-9267613661A3}"/>
          </ac:picMkLst>
        </pc:picChg>
        <pc:picChg chg="add mod">
          <ac:chgData name="Lee, Christopher" userId="483d020f-d19c-4db9-b116-a9e19fabf138" providerId="ADAL" clId="{83DF41AF-64E6-4554-9E9A-F7BEED6F2186}" dt="2025-05-12T02:28:11.070" v="696" actId="1076"/>
          <ac:picMkLst>
            <pc:docMk/>
            <pc:sldMk cId="4148217558" sldId="304"/>
            <ac:picMk id="5122" creationId="{85A7B038-48F8-1D2B-4890-16DB5017CDB8}"/>
          </ac:picMkLst>
        </pc:picChg>
      </pc:sldChg>
      <pc:sldChg chg="modSp add mod ord">
        <pc:chgData name="Lee, Christopher" userId="483d020f-d19c-4db9-b116-a9e19fabf138" providerId="ADAL" clId="{83DF41AF-64E6-4554-9E9A-F7BEED6F2186}" dt="2025-05-13T03:07:29.518" v="867" actId="403"/>
        <pc:sldMkLst>
          <pc:docMk/>
          <pc:sldMk cId="935047791" sldId="305"/>
        </pc:sldMkLst>
        <pc:spChg chg="mod">
          <ac:chgData name="Lee, Christopher" userId="483d020f-d19c-4db9-b116-a9e19fabf138" providerId="ADAL" clId="{83DF41AF-64E6-4554-9E9A-F7BEED6F2186}" dt="2025-05-13T03:06:15.519" v="835" actId="20577"/>
          <ac:spMkLst>
            <pc:docMk/>
            <pc:sldMk cId="935047791" sldId="305"/>
            <ac:spMk id="2" creationId="{216815C6-3AD0-46E6-A74A-1967BD91AF50}"/>
          </ac:spMkLst>
        </pc:spChg>
        <pc:spChg chg="mod">
          <ac:chgData name="Lee, Christopher" userId="483d020f-d19c-4db9-b116-a9e19fabf138" providerId="ADAL" clId="{83DF41AF-64E6-4554-9E9A-F7BEED6F2186}" dt="2025-05-13T03:07:29.518" v="867" actId="403"/>
          <ac:spMkLst>
            <pc:docMk/>
            <pc:sldMk cId="935047791" sldId="305"/>
            <ac:spMk id="3" creationId="{1901B20D-4C28-4DA3-ABBD-718C22A5E58B}"/>
          </ac:spMkLst>
        </pc:spChg>
      </pc:sldChg>
      <pc:sldChg chg="modSp add mod ord">
        <pc:chgData name="Lee, Christopher" userId="483d020f-d19c-4db9-b116-a9e19fabf138" providerId="ADAL" clId="{83DF41AF-64E6-4554-9E9A-F7BEED6F2186}" dt="2025-05-13T03:21:40.095" v="889" actId="14100"/>
        <pc:sldMkLst>
          <pc:docMk/>
          <pc:sldMk cId="492742934" sldId="306"/>
        </pc:sldMkLst>
        <pc:spChg chg="mod">
          <ac:chgData name="Lee, Christopher" userId="483d020f-d19c-4db9-b116-a9e19fabf138" providerId="ADAL" clId="{83DF41AF-64E6-4554-9E9A-F7BEED6F2186}" dt="2025-05-13T03:21:22.140" v="886" actId="14100"/>
          <ac:spMkLst>
            <pc:docMk/>
            <pc:sldMk cId="492742934" sldId="306"/>
            <ac:spMk id="2" creationId="{537E1C88-627C-4655-A4FB-0BB02EDB078A}"/>
          </ac:spMkLst>
        </pc:spChg>
        <pc:spChg chg="mod">
          <ac:chgData name="Lee, Christopher" userId="483d020f-d19c-4db9-b116-a9e19fabf138" providerId="ADAL" clId="{83DF41AF-64E6-4554-9E9A-F7BEED6F2186}" dt="2025-05-13T03:21:40.095" v="889" actId="14100"/>
          <ac:spMkLst>
            <pc:docMk/>
            <pc:sldMk cId="492742934" sldId="306"/>
            <ac:spMk id="3" creationId="{033634FE-ADF0-4BC3-A0A9-447EA9DD096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535981-BC2B-4FE3-B85E-2E6851D78D58}"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dgm:pt modelId="{30F34572-ED57-4D13-B83D-36EDED15D239}">
      <dgm:prSet phldrT="[Text]"/>
      <dgm:spPr>
        <a:solidFill>
          <a:schemeClr val="tx1"/>
        </a:solidFill>
      </dgm:spPr>
      <dgm:t>
        <a:bodyPr/>
        <a:lstStyle/>
        <a:p>
          <a:r>
            <a:rPr lang="en-US" dirty="0"/>
            <a:t>Download Data</a:t>
          </a:r>
        </a:p>
      </dgm:t>
    </dgm:pt>
    <dgm:pt modelId="{A7AD6911-D936-42E9-AD94-8821586B9145}" type="parTrans" cxnId="{EA72361B-1B27-40D1-8230-7809CE4D2960}">
      <dgm:prSet/>
      <dgm:spPr/>
      <dgm:t>
        <a:bodyPr/>
        <a:lstStyle/>
        <a:p>
          <a:endParaRPr lang="en-US"/>
        </a:p>
      </dgm:t>
    </dgm:pt>
    <dgm:pt modelId="{9E9BC156-B177-4C57-8CB5-9C69A2EF1389}" type="sibTrans" cxnId="{EA72361B-1B27-40D1-8230-7809CE4D2960}">
      <dgm:prSet/>
      <dgm:spPr>
        <a:solidFill>
          <a:schemeClr val="bg1"/>
        </a:solidFill>
        <a:ln>
          <a:solidFill>
            <a:schemeClr val="bg1"/>
          </a:solidFill>
        </a:ln>
      </dgm:spPr>
      <dgm:t>
        <a:bodyPr/>
        <a:lstStyle/>
        <a:p>
          <a:endParaRPr lang="en-US"/>
        </a:p>
      </dgm:t>
    </dgm:pt>
    <dgm:pt modelId="{5B6D00A7-40DC-4A63-B5F4-1129389BA1C0}">
      <dgm:prSet phldrT="[Text]"/>
      <dgm:spPr>
        <a:solidFill>
          <a:schemeClr val="tx1"/>
        </a:solidFill>
      </dgm:spPr>
      <dgm:t>
        <a:bodyPr/>
        <a:lstStyle/>
        <a:p>
          <a:r>
            <a:rPr lang="en-US" dirty="0"/>
            <a:t>Append files (Python)</a:t>
          </a:r>
        </a:p>
      </dgm:t>
    </dgm:pt>
    <dgm:pt modelId="{3D435C1B-852B-4B65-9A1B-525DFC2027D4}" type="parTrans" cxnId="{D4EC2FCE-6058-4C4E-8087-99C98B3F7C46}">
      <dgm:prSet/>
      <dgm:spPr/>
      <dgm:t>
        <a:bodyPr/>
        <a:lstStyle/>
        <a:p>
          <a:endParaRPr lang="en-US"/>
        </a:p>
      </dgm:t>
    </dgm:pt>
    <dgm:pt modelId="{204D2DCA-EE29-410A-A758-DDB4BA8944E5}" type="sibTrans" cxnId="{D4EC2FCE-6058-4C4E-8087-99C98B3F7C46}">
      <dgm:prSet/>
      <dgm:spPr>
        <a:solidFill>
          <a:schemeClr val="bg1"/>
        </a:solidFill>
        <a:ln>
          <a:solidFill>
            <a:schemeClr val="bg1"/>
          </a:solidFill>
        </a:ln>
      </dgm:spPr>
      <dgm:t>
        <a:bodyPr/>
        <a:lstStyle/>
        <a:p>
          <a:endParaRPr lang="en-US"/>
        </a:p>
      </dgm:t>
    </dgm:pt>
    <dgm:pt modelId="{C1186BE8-181E-4074-BF00-B43F560B7032}">
      <dgm:prSet phldrT="[Text]"/>
      <dgm:spPr>
        <a:solidFill>
          <a:schemeClr val="tx1"/>
        </a:solidFill>
      </dgm:spPr>
      <dgm:t>
        <a:bodyPr/>
        <a:lstStyle/>
        <a:p>
          <a:r>
            <a:rPr lang="en-US" dirty="0"/>
            <a:t>Upload files into HDFS</a:t>
          </a:r>
        </a:p>
      </dgm:t>
    </dgm:pt>
    <dgm:pt modelId="{0C222DD4-B844-4AAD-856C-2463945F63C5}" type="parTrans" cxnId="{476B24B9-5F56-485F-B4F9-D94323AE8CC5}">
      <dgm:prSet/>
      <dgm:spPr/>
      <dgm:t>
        <a:bodyPr/>
        <a:lstStyle/>
        <a:p>
          <a:endParaRPr lang="en-US"/>
        </a:p>
      </dgm:t>
    </dgm:pt>
    <dgm:pt modelId="{E8359362-17F9-43B8-95C4-D57B217A92A0}" type="sibTrans" cxnId="{476B24B9-5F56-485F-B4F9-D94323AE8CC5}">
      <dgm:prSet/>
      <dgm:spPr>
        <a:solidFill>
          <a:schemeClr val="bg1"/>
        </a:solidFill>
        <a:ln>
          <a:solidFill>
            <a:schemeClr val="bg1"/>
          </a:solidFill>
        </a:ln>
      </dgm:spPr>
      <dgm:t>
        <a:bodyPr/>
        <a:lstStyle/>
        <a:p>
          <a:endParaRPr lang="en-US"/>
        </a:p>
      </dgm:t>
    </dgm:pt>
    <dgm:pt modelId="{0F4004C6-AE4D-4E29-AF73-AB850DDAF903}">
      <dgm:prSet phldrT="[Text]"/>
      <dgm:spPr>
        <a:solidFill>
          <a:schemeClr val="tx1"/>
        </a:solidFill>
      </dgm:spPr>
      <dgm:t>
        <a:bodyPr/>
        <a:lstStyle/>
        <a:p>
          <a:r>
            <a:rPr lang="en-US" dirty="0"/>
            <a:t>Wrangle data</a:t>
          </a:r>
        </a:p>
      </dgm:t>
    </dgm:pt>
    <dgm:pt modelId="{8C1505D0-4411-4015-9AC8-9BAD3E7F2F4C}" type="parTrans" cxnId="{8FE07261-67BF-465C-A34C-7E9D559F5E18}">
      <dgm:prSet/>
      <dgm:spPr/>
      <dgm:t>
        <a:bodyPr/>
        <a:lstStyle/>
        <a:p>
          <a:endParaRPr lang="en-US"/>
        </a:p>
      </dgm:t>
    </dgm:pt>
    <dgm:pt modelId="{1937D56F-797A-4E2B-BD52-340E0A2904AD}" type="sibTrans" cxnId="{8FE07261-67BF-465C-A34C-7E9D559F5E18}">
      <dgm:prSet/>
      <dgm:spPr>
        <a:solidFill>
          <a:schemeClr val="bg1"/>
        </a:solidFill>
        <a:ln>
          <a:solidFill>
            <a:schemeClr val="bg1"/>
          </a:solidFill>
        </a:ln>
      </dgm:spPr>
      <dgm:t>
        <a:bodyPr/>
        <a:lstStyle/>
        <a:p>
          <a:endParaRPr lang="en-US"/>
        </a:p>
      </dgm:t>
    </dgm:pt>
    <dgm:pt modelId="{0D4CA600-A164-4C25-AB20-38DF9E5FBA82}">
      <dgm:prSet phldrT="[Text]"/>
      <dgm:spPr>
        <a:solidFill>
          <a:schemeClr val="tx1"/>
        </a:solidFill>
      </dgm:spPr>
      <dgm:t>
        <a:bodyPr/>
        <a:lstStyle/>
        <a:p>
          <a:r>
            <a:rPr lang="en-US" dirty="0"/>
            <a:t>Drop Columns</a:t>
          </a:r>
        </a:p>
      </dgm:t>
    </dgm:pt>
    <dgm:pt modelId="{2321E742-E8B2-4249-A122-486BD9BE369B}" type="parTrans" cxnId="{CC5D57DF-300B-4FF9-8348-21EFDB2019F2}">
      <dgm:prSet/>
      <dgm:spPr/>
      <dgm:t>
        <a:bodyPr/>
        <a:lstStyle/>
        <a:p>
          <a:endParaRPr lang="en-US"/>
        </a:p>
      </dgm:t>
    </dgm:pt>
    <dgm:pt modelId="{ED985E46-2CF8-4F1D-BB92-DDA9FD9ED696}" type="sibTrans" cxnId="{CC5D57DF-300B-4FF9-8348-21EFDB2019F2}">
      <dgm:prSet/>
      <dgm:spPr>
        <a:solidFill>
          <a:schemeClr val="bg1"/>
        </a:solidFill>
        <a:ln>
          <a:solidFill>
            <a:schemeClr val="bg1"/>
          </a:solidFill>
        </a:ln>
      </dgm:spPr>
      <dgm:t>
        <a:bodyPr/>
        <a:lstStyle/>
        <a:p>
          <a:endParaRPr lang="en-US"/>
        </a:p>
      </dgm:t>
    </dgm:pt>
    <dgm:pt modelId="{57A5C1B6-ADD2-4FEB-B8AC-A06BBE18FA53}">
      <dgm:prSet phldrT="[Text]"/>
      <dgm:spPr>
        <a:solidFill>
          <a:schemeClr val="tx1"/>
        </a:solidFill>
      </dgm:spPr>
      <dgm:t>
        <a:bodyPr/>
        <a:lstStyle/>
        <a:p>
          <a:r>
            <a:rPr lang="en-US" dirty="0"/>
            <a:t>Rename Columns</a:t>
          </a:r>
        </a:p>
      </dgm:t>
    </dgm:pt>
    <dgm:pt modelId="{1A10BA3D-5140-4B9E-B4B8-0DDD2957645D}" type="parTrans" cxnId="{CE4DBC3A-14F3-469C-862A-29577752BD91}">
      <dgm:prSet/>
      <dgm:spPr/>
      <dgm:t>
        <a:bodyPr/>
        <a:lstStyle/>
        <a:p>
          <a:endParaRPr lang="en-US"/>
        </a:p>
      </dgm:t>
    </dgm:pt>
    <dgm:pt modelId="{EDAD23B0-F12E-40B9-AA0E-9411F67C2D61}" type="sibTrans" cxnId="{CE4DBC3A-14F3-469C-862A-29577752BD91}">
      <dgm:prSet/>
      <dgm:spPr>
        <a:solidFill>
          <a:schemeClr val="bg1"/>
        </a:solidFill>
        <a:ln>
          <a:solidFill>
            <a:schemeClr val="bg1"/>
          </a:solidFill>
        </a:ln>
      </dgm:spPr>
      <dgm:t>
        <a:bodyPr/>
        <a:lstStyle/>
        <a:p>
          <a:endParaRPr lang="en-US"/>
        </a:p>
      </dgm:t>
    </dgm:pt>
    <dgm:pt modelId="{26317B0F-0159-4B85-A7C6-352D71F26760}">
      <dgm:prSet phldrT="[Text]"/>
      <dgm:spPr>
        <a:solidFill>
          <a:schemeClr val="tx1"/>
        </a:solidFill>
      </dgm:spPr>
      <dgm:t>
        <a:bodyPr/>
        <a:lstStyle/>
        <a:p>
          <a:r>
            <a:rPr lang="en-US" dirty="0"/>
            <a:t>Normalize Values</a:t>
          </a:r>
        </a:p>
      </dgm:t>
    </dgm:pt>
    <dgm:pt modelId="{E489CB07-B766-4625-A6C2-4762AF2A85CB}" type="parTrans" cxnId="{659522E1-B84A-4B70-B3E7-C7668E3F98DE}">
      <dgm:prSet/>
      <dgm:spPr/>
      <dgm:t>
        <a:bodyPr/>
        <a:lstStyle/>
        <a:p>
          <a:endParaRPr lang="en-US"/>
        </a:p>
      </dgm:t>
    </dgm:pt>
    <dgm:pt modelId="{793807E4-6B09-479E-B7B6-AE85B00B36FD}" type="sibTrans" cxnId="{659522E1-B84A-4B70-B3E7-C7668E3F98DE}">
      <dgm:prSet/>
      <dgm:spPr>
        <a:ln>
          <a:solidFill>
            <a:schemeClr val="bg1"/>
          </a:solidFill>
        </a:ln>
      </dgm:spPr>
      <dgm:t>
        <a:bodyPr/>
        <a:lstStyle/>
        <a:p>
          <a:endParaRPr lang="en-US"/>
        </a:p>
      </dgm:t>
    </dgm:pt>
    <dgm:pt modelId="{CFC46CDD-E791-44ED-A460-56489FF0A1B4}">
      <dgm:prSet phldrT="[Text]"/>
      <dgm:spPr>
        <a:solidFill>
          <a:schemeClr val="tx1"/>
        </a:solidFill>
      </dgm:spPr>
      <dgm:t>
        <a:bodyPr/>
        <a:lstStyle/>
        <a:p>
          <a:r>
            <a:rPr lang="en-US" dirty="0"/>
            <a:t>Export Data</a:t>
          </a:r>
        </a:p>
      </dgm:t>
    </dgm:pt>
    <dgm:pt modelId="{24496470-9B6C-457F-9CBD-01651351C300}" type="parTrans" cxnId="{01401754-048D-4F30-AA64-B24A888A6C5E}">
      <dgm:prSet/>
      <dgm:spPr/>
      <dgm:t>
        <a:bodyPr/>
        <a:lstStyle/>
        <a:p>
          <a:endParaRPr lang="en-US"/>
        </a:p>
      </dgm:t>
    </dgm:pt>
    <dgm:pt modelId="{02793B0A-BC89-46AF-9BD2-63A3B2054288}" type="sibTrans" cxnId="{01401754-048D-4F30-AA64-B24A888A6C5E}">
      <dgm:prSet/>
      <dgm:spPr>
        <a:ln>
          <a:solidFill>
            <a:schemeClr val="bg1"/>
          </a:solidFill>
        </a:ln>
      </dgm:spPr>
      <dgm:t>
        <a:bodyPr/>
        <a:lstStyle/>
        <a:p>
          <a:endParaRPr lang="en-US"/>
        </a:p>
      </dgm:t>
    </dgm:pt>
    <dgm:pt modelId="{7C377301-9D28-4A27-B702-DB0723130A1B}">
      <dgm:prSet phldrT="[Text]"/>
      <dgm:spPr>
        <a:solidFill>
          <a:schemeClr val="tx1"/>
        </a:solidFill>
      </dgm:spPr>
      <dgm:t>
        <a:bodyPr/>
        <a:lstStyle/>
        <a:p>
          <a:r>
            <a:rPr lang="en-US" dirty="0"/>
            <a:t>Create Visualizations</a:t>
          </a:r>
        </a:p>
      </dgm:t>
    </dgm:pt>
    <dgm:pt modelId="{BFC2F5D9-0223-4D47-8641-3EFC16E18619}" type="parTrans" cxnId="{97E338DC-C745-4961-ADD1-3398BFF6EFD3}">
      <dgm:prSet/>
      <dgm:spPr/>
      <dgm:t>
        <a:bodyPr/>
        <a:lstStyle/>
        <a:p>
          <a:endParaRPr lang="en-US"/>
        </a:p>
      </dgm:t>
    </dgm:pt>
    <dgm:pt modelId="{D1F35DEA-9218-4C75-B879-38DD67E24223}" type="sibTrans" cxnId="{97E338DC-C745-4961-ADD1-3398BFF6EFD3}">
      <dgm:prSet/>
      <dgm:spPr/>
      <dgm:t>
        <a:bodyPr/>
        <a:lstStyle/>
        <a:p>
          <a:endParaRPr lang="en-US"/>
        </a:p>
      </dgm:t>
    </dgm:pt>
    <dgm:pt modelId="{34D8948E-7C22-41A8-8C7B-8543F2026710}" type="pres">
      <dgm:prSet presAssocID="{50535981-BC2B-4FE3-B85E-2E6851D78D58}" presName="Name0" presStyleCnt="0">
        <dgm:presLayoutVars>
          <dgm:dir/>
          <dgm:resizeHandles val="exact"/>
        </dgm:presLayoutVars>
      </dgm:prSet>
      <dgm:spPr/>
    </dgm:pt>
    <dgm:pt modelId="{5E2D2561-18F5-44EA-8D9A-9127759191A2}" type="pres">
      <dgm:prSet presAssocID="{30F34572-ED57-4D13-B83D-36EDED15D239}" presName="node" presStyleLbl="node1" presStyleIdx="0" presStyleCnt="9">
        <dgm:presLayoutVars>
          <dgm:bulletEnabled val="1"/>
        </dgm:presLayoutVars>
      </dgm:prSet>
      <dgm:spPr/>
    </dgm:pt>
    <dgm:pt modelId="{9ED9F232-9C23-4E10-9C21-997FDFBB0B98}" type="pres">
      <dgm:prSet presAssocID="{9E9BC156-B177-4C57-8CB5-9C69A2EF1389}" presName="sibTrans" presStyleLbl="sibTrans1D1" presStyleIdx="0" presStyleCnt="8"/>
      <dgm:spPr/>
    </dgm:pt>
    <dgm:pt modelId="{82DD435F-3096-4ECB-AAE6-419AAE1D565B}" type="pres">
      <dgm:prSet presAssocID="{9E9BC156-B177-4C57-8CB5-9C69A2EF1389}" presName="connectorText" presStyleLbl="sibTrans1D1" presStyleIdx="0" presStyleCnt="8"/>
      <dgm:spPr/>
    </dgm:pt>
    <dgm:pt modelId="{C2653672-D16A-4A26-B094-7BA46D4EA686}" type="pres">
      <dgm:prSet presAssocID="{5B6D00A7-40DC-4A63-B5F4-1129389BA1C0}" presName="node" presStyleLbl="node1" presStyleIdx="1" presStyleCnt="9">
        <dgm:presLayoutVars>
          <dgm:bulletEnabled val="1"/>
        </dgm:presLayoutVars>
      </dgm:prSet>
      <dgm:spPr/>
    </dgm:pt>
    <dgm:pt modelId="{B7F77309-5003-4EBE-B4C2-830FEFB01B1A}" type="pres">
      <dgm:prSet presAssocID="{204D2DCA-EE29-410A-A758-DDB4BA8944E5}" presName="sibTrans" presStyleLbl="sibTrans1D1" presStyleIdx="1" presStyleCnt="8"/>
      <dgm:spPr/>
    </dgm:pt>
    <dgm:pt modelId="{03E9EB9C-0ABC-46B9-A3B5-5BAD6A302481}" type="pres">
      <dgm:prSet presAssocID="{204D2DCA-EE29-410A-A758-DDB4BA8944E5}" presName="connectorText" presStyleLbl="sibTrans1D1" presStyleIdx="1" presStyleCnt="8"/>
      <dgm:spPr/>
    </dgm:pt>
    <dgm:pt modelId="{2E758D8C-5D59-475F-B9D2-14588110BB43}" type="pres">
      <dgm:prSet presAssocID="{C1186BE8-181E-4074-BF00-B43F560B7032}" presName="node" presStyleLbl="node1" presStyleIdx="2" presStyleCnt="9">
        <dgm:presLayoutVars>
          <dgm:bulletEnabled val="1"/>
        </dgm:presLayoutVars>
      </dgm:prSet>
      <dgm:spPr/>
    </dgm:pt>
    <dgm:pt modelId="{F136C7E1-0137-4BEE-9479-4EC97E7B5420}" type="pres">
      <dgm:prSet presAssocID="{E8359362-17F9-43B8-95C4-D57B217A92A0}" presName="sibTrans" presStyleLbl="sibTrans1D1" presStyleIdx="2" presStyleCnt="8"/>
      <dgm:spPr/>
    </dgm:pt>
    <dgm:pt modelId="{37128B06-30C5-4880-8D43-AD063C3A776E}" type="pres">
      <dgm:prSet presAssocID="{E8359362-17F9-43B8-95C4-D57B217A92A0}" presName="connectorText" presStyleLbl="sibTrans1D1" presStyleIdx="2" presStyleCnt="8"/>
      <dgm:spPr/>
    </dgm:pt>
    <dgm:pt modelId="{63DF41B6-1D36-495F-AA66-C822588010CE}" type="pres">
      <dgm:prSet presAssocID="{0F4004C6-AE4D-4E29-AF73-AB850DDAF903}" presName="node" presStyleLbl="node1" presStyleIdx="3" presStyleCnt="9">
        <dgm:presLayoutVars>
          <dgm:bulletEnabled val="1"/>
        </dgm:presLayoutVars>
      </dgm:prSet>
      <dgm:spPr/>
    </dgm:pt>
    <dgm:pt modelId="{D5D0176F-18B7-43B2-946A-4D66A0F82E61}" type="pres">
      <dgm:prSet presAssocID="{1937D56F-797A-4E2B-BD52-340E0A2904AD}" presName="sibTrans" presStyleLbl="sibTrans1D1" presStyleIdx="3" presStyleCnt="8"/>
      <dgm:spPr/>
    </dgm:pt>
    <dgm:pt modelId="{3B60566F-5DBF-4EFD-92E5-F6178D68CC4A}" type="pres">
      <dgm:prSet presAssocID="{1937D56F-797A-4E2B-BD52-340E0A2904AD}" presName="connectorText" presStyleLbl="sibTrans1D1" presStyleIdx="3" presStyleCnt="8"/>
      <dgm:spPr/>
    </dgm:pt>
    <dgm:pt modelId="{06514D84-968A-4C3D-A9BC-BD69B39267BD}" type="pres">
      <dgm:prSet presAssocID="{57A5C1B6-ADD2-4FEB-B8AC-A06BBE18FA53}" presName="node" presStyleLbl="node1" presStyleIdx="4" presStyleCnt="9">
        <dgm:presLayoutVars>
          <dgm:bulletEnabled val="1"/>
        </dgm:presLayoutVars>
      </dgm:prSet>
      <dgm:spPr/>
    </dgm:pt>
    <dgm:pt modelId="{EF3BDA71-BEA2-4FCC-B727-5C158F947A00}" type="pres">
      <dgm:prSet presAssocID="{EDAD23B0-F12E-40B9-AA0E-9411F67C2D61}" presName="sibTrans" presStyleLbl="sibTrans1D1" presStyleIdx="4" presStyleCnt="8"/>
      <dgm:spPr/>
    </dgm:pt>
    <dgm:pt modelId="{27F48157-A174-4C03-869F-DE8A83D01C1C}" type="pres">
      <dgm:prSet presAssocID="{EDAD23B0-F12E-40B9-AA0E-9411F67C2D61}" presName="connectorText" presStyleLbl="sibTrans1D1" presStyleIdx="4" presStyleCnt="8"/>
      <dgm:spPr/>
    </dgm:pt>
    <dgm:pt modelId="{EB54DF74-16E8-4008-B08A-090A20E217A5}" type="pres">
      <dgm:prSet presAssocID="{0D4CA600-A164-4C25-AB20-38DF9E5FBA82}" presName="node" presStyleLbl="node1" presStyleIdx="5" presStyleCnt="9">
        <dgm:presLayoutVars>
          <dgm:bulletEnabled val="1"/>
        </dgm:presLayoutVars>
      </dgm:prSet>
      <dgm:spPr/>
    </dgm:pt>
    <dgm:pt modelId="{C8B30A93-F7F8-45D9-A264-0C45E021D3F3}" type="pres">
      <dgm:prSet presAssocID="{ED985E46-2CF8-4F1D-BB92-DDA9FD9ED696}" presName="sibTrans" presStyleLbl="sibTrans1D1" presStyleIdx="5" presStyleCnt="8"/>
      <dgm:spPr/>
    </dgm:pt>
    <dgm:pt modelId="{2DB6F18C-418F-4E7B-9E4C-A19E74A53122}" type="pres">
      <dgm:prSet presAssocID="{ED985E46-2CF8-4F1D-BB92-DDA9FD9ED696}" presName="connectorText" presStyleLbl="sibTrans1D1" presStyleIdx="5" presStyleCnt="8"/>
      <dgm:spPr/>
    </dgm:pt>
    <dgm:pt modelId="{A384B3E0-5202-4684-B22F-83882AA2AA7C}" type="pres">
      <dgm:prSet presAssocID="{26317B0F-0159-4B85-A7C6-352D71F26760}" presName="node" presStyleLbl="node1" presStyleIdx="6" presStyleCnt="9">
        <dgm:presLayoutVars>
          <dgm:bulletEnabled val="1"/>
        </dgm:presLayoutVars>
      </dgm:prSet>
      <dgm:spPr/>
    </dgm:pt>
    <dgm:pt modelId="{2A6F5C4D-29F0-47DD-BC56-5FB7FA1D1FB9}" type="pres">
      <dgm:prSet presAssocID="{793807E4-6B09-479E-B7B6-AE85B00B36FD}" presName="sibTrans" presStyleLbl="sibTrans1D1" presStyleIdx="6" presStyleCnt="8"/>
      <dgm:spPr/>
    </dgm:pt>
    <dgm:pt modelId="{D4A8A4D6-979F-4ACE-921C-1869D6ACF0E6}" type="pres">
      <dgm:prSet presAssocID="{793807E4-6B09-479E-B7B6-AE85B00B36FD}" presName="connectorText" presStyleLbl="sibTrans1D1" presStyleIdx="6" presStyleCnt="8"/>
      <dgm:spPr/>
    </dgm:pt>
    <dgm:pt modelId="{82AB1AA5-871A-4DA3-918A-158F17630FCE}" type="pres">
      <dgm:prSet presAssocID="{CFC46CDD-E791-44ED-A460-56489FF0A1B4}" presName="node" presStyleLbl="node1" presStyleIdx="7" presStyleCnt="9">
        <dgm:presLayoutVars>
          <dgm:bulletEnabled val="1"/>
        </dgm:presLayoutVars>
      </dgm:prSet>
      <dgm:spPr/>
    </dgm:pt>
    <dgm:pt modelId="{6ED789F2-7D5E-4E56-BF5F-0BCAFF2A6CCF}" type="pres">
      <dgm:prSet presAssocID="{02793B0A-BC89-46AF-9BD2-63A3B2054288}" presName="sibTrans" presStyleLbl="sibTrans1D1" presStyleIdx="7" presStyleCnt="8"/>
      <dgm:spPr/>
    </dgm:pt>
    <dgm:pt modelId="{7046ED86-4778-4168-BC17-374213CEE8DD}" type="pres">
      <dgm:prSet presAssocID="{02793B0A-BC89-46AF-9BD2-63A3B2054288}" presName="connectorText" presStyleLbl="sibTrans1D1" presStyleIdx="7" presStyleCnt="8"/>
      <dgm:spPr/>
    </dgm:pt>
    <dgm:pt modelId="{76193174-CEC6-432E-A6BC-030227D08837}" type="pres">
      <dgm:prSet presAssocID="{7C377301-9D28-4A27-B702-DB0723130A1B}" presName="node" presStyleLbl="node1" presStyleIdx="8" presStyleCnt="9">
        <dgm:presLayoutVars>
          <dgm:bulletEnabled val="1"/>
        </dgm:presLayoutVars>
      </dgm:prSet>
      <dgm:spPr/>
    </dgm:pt>
  </dgm:ptLst>
  <dgm:cxnLst>
    <dgm:cxn modelId="{BDB9D807-2715-4C47-BE37-5B14FD5F4314}" type="presOf" srcId="{204D2DCA-EE29-410A-A758-DDB4BA8944E5}" destId="{B7F77309-5003-4EBE-B4C2-830FEFB01B1A}" srcOrd="0" destOrd="0" presId="urn:microsoft.com/office/officeart/2005/8/layout/bProcess3"/>
    <dgm:cxn modelId="{F3EA5B0B-7F14-42B6-960C-FE79B50CDDAD}" type="presOf" srcId="{E8359362-17F9-43B8-95C4-D57B217A92A0}" destId="{37128B06-30C5-4880-8D43-AD063C3A776E}" srcOrd="1" destOrd="0" presId="urn:microsoft.com/office/officeart/2005/8/layout/bProcess3"/>
    <dgm:cxn modelId="{EA72361B-1B27-40D1-8230-7809CE4D2960}" srcId="{50535981-BC2B-4FE3-B85E-2E6851D78D58}" destId="{30F34572-ED57-4D13-B83D-36EDED15D239}" srcOrd="0" destOrd="0" parTransId="{A7AD6911-D936-42E9-AD94-8821586B9145}" sibTransId="{9E9BC156-B177-4C57-8CB5-9C69A2EF1389}"/>
    <dgm:cxn modelId="{36ED7322-487D-41AD-9B99-F3B458EFA102}" type="presOf" srcId="{204D2DCA-EE29-410A-A758-DDB4BA8944E5}" destId="{03E9EB9C-0ABC-46B9-A3B5-5BAD6A302481}" srcOrd="1" destOrd="0" presId="urn:microsoft.com/office/officeart/2005/8/layout/bProcess3"/>
    <dgm:cxn modelId="{72A2D22E-9900-4C4C-BD4E-A16F1DA91507}" type="presOf" srcId="{02793B0A-BC89-46AF-9BD2-63A3B2054288}" destId="{6ED789F2-7D5E-4E56-BF5F-0BCAFF2A6CCF}" srcOrd="0" destOrd="0" presId="urn:microsoft.com/office/officeart/2005/8/layout/bProcess3"/>
    <dgm:cxn modelId="{CE4DBC3A-14F3-469C-862A-29577752BD91}" srcId="{50535981-BC2B-4FE3-B85E-2E6851D78D58}" destId="{57A5C1B6-ADD2-4FEB-B8AC-A06BBE18FA53}" srcOrd="4" destOrd="0" parTransId="{1A10BA3D-5140-4B9E-B4B8-0DDD2957645D}" sibTransId="{EDAD23B0-F12E-40B9-AA0E-9411F67C2D61}"/>
    <dgm:cxn modelId="{8CBD493C-B25F-451C-A908-8287ECDC5B4E}" type="presOf" srcId="{EDAD23B0-F12E-40B9-AA0E-9411F67C2D61}" destId="{27F48157-A174-4C03-869F-DE8A83D01C1C}" srcOrd="1" destOrd="0" presId="urn:microsoft.com/office/officeart/2005/8/layout/bProcess3"/>
    <dgm:cxn modelId="{70E5853D-3BB2-4CA0-A231-34D1C8F56C64}" type="presOf" srcId="{ED985E46-2CF8-4F1D-BB92-DDA9FD9ED696}" destId="{2DB6F18C-418F-4E7B-9E4C-A19E74A53122}" srcOrd="1" destOrd="0" presId="urn:microsoft.com/office/officeart/2005/8/layout/bProcess3"/>
    <dgm:cxn modelId="{8FE07261-67BF-465C-A34C-7E9D559F5E18}" srcId="{50535981-BC2B-4FE3-B85E-2E6851D78D58}" destId="{0F4004C6-AE4D-4E29-AF73-AB850DDAF903}" srcOrd="3" destOrd="0" parTransId="{8C1505D0-4411-4015-9AC8-9BAD3E7F2F4C}" sibTransId="{1937D56F-797A-4E2B-BD52-340E0A2904AD}"/>
    <dgm:cxn modelId="{4E154F66-8789-4D03-81B8-62FABB5EA572}" type="presOf" srcId="{0D4CA600-A164-4C25-AB20-38DF9E5FBA82}" destId="{EB54DF74-16E8-4008-B08A-090A20E217A5}" srcOrd="0" destOrd="0" presId="urn:microsoft.com/office/officeart/2005/8/layout/bProcess3"/>
    <dgm:cxn modelId="{9E9AEB47-F10C-4E84-A105-EAF883CBAE6E}" type="presOf" srcId="{CFC46CDD-E791-44ED-A460-56489FF0A1B4}" destId="{82AB1AA5-871A-4DA3-918A-158F17630FCE}" srcOrd="0" destOrd="0" presId="urn:microsoft.com/office/officeart/2005/8/layout/bProcess3"/>
    <dgm:cxn modelId="{BCF6274B-6C31-43D3-A504-ACD42A537A22}" type="presOf" srcId="{7C377301-9D28-4A27-B702-DB0723130A1B}" destId="{76193174-CEC6-432E-A6BC-030227D08837}" srcOrd="0" destOrd="0" presId="urn:microsoft.com/office/officeart/2005/8/layout/bProcess3"/>
    <dgm:cxn modelId="{A37E464C-88F2-4376-8B36-9AF4959527F3}" type="presOf" srcId="{26317B0F-0159-4B85-A7C6-352D71F26760}" destId="{A384B3E0-5202-4684-B22F-83882AA2AA7C}" srcOrd="0" destOrd="0" presId="urn:microsoft.com/office/officeart/2005/8/layout/bProcess3"/>
    <dgm:cxn modelId="{E2632472-0A25-448B-BD13-89FB9993CBAD}" type="presOf" srcId="{C1186BE8-181E-4074-BF00-B43F560B7032}" destId="{2E758D8C-5D59-475F-B9D2-14588110BB43}" srcOrd="0" destOrd="0" presId="urn:microsoft.com/office/officeart/2005/8/layout/bProcess3"/>
    <dgm:cxn modelId="{01401754-048D-4F30-AA64-B24A888A6C5E}" srcId="{50535981-BC2B-4FE3-B85E-2E6851D78D58}" destId="{CFC46CDD-E791-44ED-A460-56489FF0A1B4}" srcOrd="7" destOrd="0" parTransId="{24496470-9B6C-457F-9CBD-01651351C300}" sibTransId="{02793B0A-BC89-46AF-9BD2-63A3B2054288}"/>
    <dgm:cxn modelId="{BCD90A55-C5A9-45A7-B812-AE6A273DC8A3}" type="presOf" srcId="{1937D56F-797A-4E2B-BD52-340E0A2904AD}" destId="{D5D0176F-18B7-43B2-946A-4D66A0F82E61}" srcOrd="0" destOrd="0" presId="urn:microsoft.com/office/officeart/2005/8/layout/bProcess3"/>
    <dgm:cxn modelId="{C089A481-3344-41AC-94F8-CAE3E212DB41}" type="presOf" srcId="{ED985E46-2CF8-4F1D-BB92-DDA9FD9ED696}" destId="{C8B30A93-F7F8-45D9-A264-0C45E021D3F3}" srcOrd="0" destOrd="0" presId="urn:microsoft.com/office/officeart/2005/8/layout/bProcess3"/>
    <dgm:cxn modelId="{9A645E8D-C0CB-4B8A-9D3D-7F0982BF66D7}" type="presOf" srcId="{30F34572-ED57-4D13-B83D-36EDED15D239}" destId="{5E2D2561-18F5-44EA-8D9A-9127759191A2}" srcOrd="0" destOrd="0" presId="urn:microsoft.com/office/officeart/2005/8/layout/bProcess3"/>
    <dgm:cxn modelId="{48CDA890-C149-4C8E-AB2F-135D6D1968EE}" type="presOf" srcId="{EDAD23B0-F12E-40B9-AA0E-9411F67C2D61}" destId="{EF3BDA71-BEA2-4FCC-B727-5C158F947A00}" srcOrd="0" destOrd="0" presId="urn:microsoft.com/office/officeart/2005/8/layout/bProcess3"/>
    <dgm:cxn modelId="{D5C8BAA5-67B9-4B05-8200-9D9B7E301B81}" type="presOf" srcId="{57A5C1B6-ADD2-4FEB-B8AC-A06BBE18FA53}" destId="{06514D84-968A-4C3D-A9BC-BD69B39267BD}" srcOrd="0" destOrd="0" presId="urn:microsoft.com/office/officeart/2005/8/layout/bProcess3"/>
    <dgm:cxn modelId="{522B4DA6-966D-4732-AE2A-E5D85D1082EB}" type="presOf" srcId="{E8359362-17F9-43B8-95C4-D57B217A92A0}" destId="{F136C7E1-0137-4BEE-9479-4EC97E7B5420}" srcOrd="0" destOrd="0" presId="urn:microsoft.com/office/officeart/2005/8/layout/bProcess3"/>
    <dgm:cxn modelId="{F5A0BEB1-9764-4537-9788-76108BD31FAC}" type="presOf" srcId="{50535981-BC2B-4FE3-B85E-2E6851D78D58}" destId="{34D8948E-7C22-41A8-8C7B-8543F2026710}" srcOrd="0" destOrd="0" presId="urn:microsoft.com/office/officeart/2005/8/layout/bProcess3"/>
    <dgm:cxn modelId="{476B24B9-5F56-485F-B4F9-D94323AE8CC5}" srcId="{50535981-BC2B-4FE3-B85E-2E6851D78D58}" destId="{C1186BE8-181E-4074-BF00-B43F560B7032}" srcOrd="2" destOrd="0" parTransId="{0C222DD4-B844-4AAD-856C-2463945F63C5}" sibTransId="{E8359362-17F9-43B8-95C4-D57B217A92A0}"/>
    <dgm:cxn modelId="{BD3786B9-4908-4F1B-86D6-C457C2CF421D}" type="presOf" srcId="{0F4004C6-AE4D-4E29-AF73-AB850DDAF903}" destId="{63DF41B6-1D36-495F-AA66-C822588010CE}" srcOrd="0" destOrd="0" presId="urn:microsoft.com/office/officeart/2005/8/layout/bProcess3"/>
    <dgm:cxn modelId="{7AB861BD-2622-49EF-A43F-43164B3ABA40}" type="presOf" srcId="{5B6D00A7-40DC-4A63-B5F4-1129389BA1C0}" destId="{C2653672-D16A-4A26-B094-7BA46D4EA686}" srcOrd="0" destOrd="0" presId="urn:microsoft.com/office/officeart/2005/8/layout/bProcess3"/>
    <dgm:cxn modelId="{639E05C0-3C4B-4D3B-B345-6C96CB36AABC}" type="presOf" srcId="{9E9BC156-B177-4C57-8CB5-9C69A2EF1389}" destId="{9ED9F232-9C23-4E10-9C21-997FDFBB0B98}" srcOrd="0" destOrd="0" presId="urn:microsoft.com/office/officeart/2005/8/layout/bProcess3"/>
    <dgm:cxn modelId="{D4EC2FCE-6058-4C4E-8087-99C98B3F7C46}" srcId="{50535981-BC2B-4FE3-B85E-2E6851D78D58}" destId="{5B6D00A7-40DC-4A63-B5F4-1129389BA1C0}" srcOrd="1" destOrd="0" parTransId="{3D435C1B-852B-4B65-9A1B-525DFC2027D4}" sibTransId="{204D2DCA-EE29-410A-A758-DDB4BA8944E5}"/>
    <dgm:cxn modelId="{EF8FC3D0-10AE-4D25-8416-689EF7F5F3F4}" type="presOf" srcId="{9E9BC156-B177-4C57-8CB5-9C69A2EF1389}" destId="{82DD435F-3096-4ECB-AAE6-419AAE1D565B}" srcOrd="1" destOrd="0" presId="urn:microsoft.com/office/officeart/2005/8/layout/bProcess3"/>
    <dgm:cxn modelId="{30CE97D3-C254-4D68-8C0B-FF5FA7366A68}" type="presOf" srcId="{02793B0A-BC89-46AF-9BD2-63A3B2054288}" destId="{7046ED86-4778-4168-BC17-374213CEE8DD}" srcOrd="1" destOrd="0" presId="urn:microsoft.com/office/officeart/2005/8/layout/bProcess3"/>
    <dgm:cxn modelId="{CF1502D4-8BAF-41C9-9294-BE8CE68827E8}" type="presOf" srcId="{793807E4-6B09-479E-B7B6-AE85B00B36FD}" destId="{D4A8A4D6-979F-4ACE-921C-1869D6ACF0E6}" srcOrd="1" destOrd="0" presId="urn:microsoft.com/office/officeart/2005/8/layout/bProcess3"/>
    <dgm:cxn modelId="{97E338DC-C745-4961-ADD1-3398BFF6EFD3}" srcId="{50535981-BC2B-4FE3-B85E-2E6851D78D58}" destId="{7C377301-9D28-4A27-B702-DB0723130A1B}" srcOrd="8" destOrd="0" parTransId="{BFC2F5D9-0223-4D47-8641-3EFC16E18619}" sibTransId="{D1F35DEA-9218-4C75-B879-38DD67E24223}"/>
    <dgm:cxn modelId="{CC5D57DF-300B-4FF9-8348-21EFDB2019F2}" srcId="{50535981-BC2B-4FE3-B85E-2E6851D78D58}" destId="{0D4CA600-A164-4C25-AB20-38DF9E5FBA82}" srcOrd="5" destOrd="0" parTransId="{2321E742-E8B2-4249-A122-486BD9BE369B}" sibTransId="{ED985E46-2CF8-4F1D-BB92-DDA9FD9ED696}"/>
    <dgm:cxn modelId="{659522E1-B84A-4B70-B3E7-C7668E3F98DE}" srcId="{50535981-BC2B-4FE3-B85E-2E6851D78D58}" destId="{26317B0F-0159-4B85-A7C6-352D71F26760}" srcOrd="6" destOrd="0" parTransId="{E489CB07-B766-4625-A6C2-4762AF2A85CB}" sibTransId="{793807E4-6B09-479E-B7B6-AE85B00B36FD}"/>
    <dgm:cxn modelId="{7AC4D5ED-2B0C-45F2-8EA0-9A47BC071C6A}" type="presOf" srcId="{1937D56F-797A-4E2B-BD52-340E0A2904AD}" destId="{3B60566F-5DBF-4EFD-92E5-F6178D68CC4A}" srcOrd="1" destOrd="0" presId="urn:microsoft.com/office/officeart/2005/8/layout/bProcess3"/>
    <dgm:cxn modelId="{E0BD45FE-3C59-4192-A68E-5DADACCBA890}" type="presOf" srcId="{793807E4-6B09-479E-B7B6-AE85B00B36FD}" destId="{2A6F5C4D-29F0-47DD-BC56-5FB7FA1D1FB9}" srcOrd="0" destOrd="0" presId="urn:microsoft.com/office/officeart/2005/8/layout/bProcess3"/>
    <dgm:cxn modelId="{1D5CAA29-405E-43F1-9CE0-6B1B33EF0C3F}" type="presParOf" srcId="{34D8948E-7C22-41A8-8C7B-8543F2026710}" destId="{5E2D2561-18F5-44EA-8D9A-9127759191A2}" srcOrd="0" destOrd="0" presId="urn:microsoft.com/office/officeart/2005/8/layout/bProcess3"/>
    <dgm:cxn modelId="{084F05EE-9BEA-48B0-9084-36D3FD84A595}" type="presParOf" srcId="{34D8948E-7C22-41A8-8C7B-8543F2026710}" destId="{9ED9F232-9C23-4E10-9C21-997FDFBB0B98}" srcOrd="1" destOrd="0" presId="urn:microsoft.com/office/officeart/2005/8/layout/bProcess3"/>
    <dgm:cxn modelId="{65CEA704-4A2C-4A1F-8BD4-5FA281B1FDF1}" type="presParOf" srcId="{9ED9F232-9C23-4E10-9C21-997FDFBB0B98}" destId="{82DD435F-3096-4ECB-AAE6-419AAE1D565B}" srcOrd="0" destOrd="0" presId="urn:microsoft.com/office/officeart/2005/8/layout/bProcess3"/>
    <dgm:cxn modelId="{FAA36992-36EE-49DE-8295-9B8E9434633C}" type="presParOf" srcId="{34D8948E-7C22-41A8-8C7B-8543F2026710}" destId="{C2653672-D16A-4A26-B094-7BA46D4EA686}" srcOrd="2" destOrd="0" presId="urn:microsoft.com/office/officeart/2005/8/layout/bProcess3"/>
    <dgm:cxn modelId="{173E8EFF-8B4D-452D-90AB-D7FF8C073887}" type="presParOf" srcId="{34D8948E-7C22-41A8-8C7B-8543F2026710}" destId="{B7F77309-5003-4EBE-B4C2-830FEFB01B1A}" srcOrd="3" destOrd="0" presId="urn:microsoft.com/office/officeart/2005/8/layout/bProcess3"/>
    <dgm:cxn modelId="{AEB72790-F3C2-4F44-A6A6-33A694A665B1}" type="presParOf" srcId="{B7F77309-5003-4EBE-B4C2-830FEFB01B1A}" destId="{03E9EB9C-0ABC-46B9-A3B5-5BAD6A302481}" srcOrd="0" destOrd="0" presId="urn:microsoft.com/office/officeart/2005/8/layout/bProcess3"/>
    <dgm:cxn modelId="{DCA79247-88FC-4D8B-9273-9F50A7B80553}" type="presParOf" srcId="{34D8948E-7C22-41A8-8C7B-8543F2026710}" destId="{2E758D8C-5D59-475F-B9D2-14588110BB43}" srcOrd="4" destOrd="0" presId="urn:microsoft.com/office/officeart/2005/8/layout/bProcess3"/>
    <dgm:cxn modelId="{CE4F76A1-DB62-4869-BEB9-6F9E9CA5222E}" type="presParOf" srcId="{34D8948E-7C22-41A8-8C7B-8543F2026710}" destId="{F136C7E1-0137-4BEE-9479-4EC97E7B5420}" srcOrd="5" destOrd="0" presId="urn:microsoft.com/office/officeart/2005/8/layout/bProcess3"/>
    <dgm:cxn modelId="{AB10AEEE-5272-4B53-9A96-F5FADFB69D6F}" type="presParOf" srcId="{F136C7E1-0137-4BEE-9479-4EC97E7B5420}" destId="{37128B06-30C5-4880-8D43-AD063C3A776E}" srcOrd="0" destOrd="0" presId="urn:microsoft.com/office/officeart/2005/8/layout/bProcess3"/>
    <dgm:cxn modelId="{58DB2888-28BA-453B-BAE5-6CE67758D599}" type="presParOf" srcId="{34D8948E-7C22-41A8-8C7B-8543F2026710}" destId="{63DF41B6-1D36-495F-AA66-C822588010CE}" srcOrd="6" destOrd="0" presId="urn:microsoft.com/office/officeart/2005/8/layout/bProcess3"/>
    <dgm:cxn modelId="{473739F1-F1F2-4FD1-86AA-FA88BD0D4E8F}" type="presParOf" srcId="{34D8948E-7C22-41A8-8C7B-8543F2026710}" destId="{D5D0176F-18B7-43B2-946A-4D66A0F82E61}" srcOrd="7" destOrd="0" presId="urn:microsoft.com/office/officeart/2005/8/layout/bProcess3"/>
    <dgm:cxn modelId="{52B787E4-43AA-40E9-8248-150304832276}" type="presParOf" srcId="{D5D0176F-18B7-43B2-946A-4D66A0F82E61}" destId="{3B60566F-5DBF-4EFD-92E5-F6178D68CC4A}" srcOrd="0" destOrd="0" presId="urn:microsoft.com/office/officeart/2005/8/layout/bProcess3"/>
    <dgm:cxn modelId="{934DCA20-7591-4641-989B-75EF56291154}" type="presParOf" srcId="{34D8948E-7C22-41A8-8C7B-8543F2026710}" destId="{06514D84-968A-4C3D-A9BC-BD69B39267BD}" srcOrd="8" destOrd="0" presId="urn:microsoft.com/office/officeart/2005/8/layout/bProcess3"/>
    <dgm:cxn modelId="{823DDDD8-6386-40F4-AEB1-96B02AEFF479}" type="presParOf" srcId="{34D8948E-7C22-41A8-8C7B-8543F2026710}" destId="{EF3BDA71-BEA2-4FCC-B727-5C158F947A00}" srcOrd="9" destOrd="0" presId="urn:microsoft.com/office/officeart/2005/8/layout/bProcess3"/>
    <dgm:cxn modelId="{B9E07AB7-59A4-4AE3-9182-F7CFEF040A5A}" type="presParOf" srcId="{EF3BDA71-BEA2-4FCC-B727-5C158F947A00}" destId="{27F48157-A174-4C03-869F-DE8A83D01C1C}" srcOrd="0" destOrd="0" presId="urn:microsoft.com/office/officeart/2005/8/layout/bProcess3"/>
    <dgm:cxn modelId="{176900C1-3CCB-4790-B731-A7762145953F}" type="presParOf" srcId="{34D8948E-7C22-41A8-8C7B-8543F2026710}" destId="{EB54DF74-16E8-4008-B08A-090A20E217A5}" srcOrd="10" destOrd="0" presId="urn:microsoft.com/office/officeart/2005/8/layout/bProcess3"/>
    <dgm:cxn modelId="{95F00ECE-D98F-4452-9FEE-3FA032837EBD}" type="presParOf" srcId="{34D8948E-7C22-41A8-8C7B-8543F2026710}" destId="{C8B30A93-F7F8-45D9-A264-0C45E021D3F3}" srcOrd="11" destOrd="0" presId="urn:microsoft.com/office/officeart/2005/8/layout/bProcess3"/>
    <dgm:cxn modelId="{D87025D4-76FB-4CAB-AECF-FB1F2BC0FAC2}" type="presParOf" srcId="{C8B30A93-F7F8-45D9-A264-0C45E021D3F3}" destId="{2DB6F18C-418F-4E7B-9E4C-A19E74A53122}" srcOrd="0" destOrd="0" presId="urn:microsoft.com/office/officeart/2005/8/layout/bProcess3"/>
    <dgm:cxn modelId="{A90CF35E-50B3-4F8E-98A9-4ADF84EBEF05}" type="presParOf" srcId="{34D8948E-7C22-41A8-8C7B-8543F2026710}" destId="{A384B3E0-5202-4684-B22F-83882AA2AA7C}" srcOrd="12" destOrd="0" presId="urn:microsoft.com/office/officeart/2005/8/layout/bProcess3"/>
    <dgm:cxn modelId="{49234874-3885-4952-A079-D45D385CD171}" type="presParOf" srcId="{34D8948E-7C22-41A8-8C7B-8543F2026710}" destId="{2A6F5C4D-29F0-47DD-BC56-5FB7FA1D1FB9}" srcOrd="13" destOrd="0" presId="urn:microsoft.com/office/officeart/2005/8/layout/bProcess3"/>
    <dgm:cxn modelId="{B64A9B78-CBA6-4738-9ADC-EB468B33AC5F}" type="presParOf" srcId="{2A6F5C4D-29F0-47DD-BC56-5FB7FA1D1FB9}" destId="{D4A8A4D6-979F-4ACE-921C-1869D6ACF0E6}" srcOrd="0" destOrd="0" presId="urn:microsoft.com/office/officeart/2005/8/layout/bProcess3"/>
    <dgm:cxn modelId="{F1A0AB49-40B9-4549-BC32-D9B6C773675C}" type="presParOf" srcId="{34D8948E-7C22-41A8-8C7B-8543F2026710}" destId="{82AB1AA5-871A-4DA3-918A-158F17630FCE}" srcOrd="14" destOrd="0" presId="urn:microsoft.com/office/officeart/2005/8/layout/bProcess3"/>
    <dgm:cxn modelId="{266CB400-DF60-4ED3-BD69-C3E9A1625F48}" type="presParOf" srcId="{34D8948E-7C22-41A8-8C7B-8543F2026710}" destId="{6ED789F2-7D5E-4E56-BF5F-0BCAFF2A6CCF}" srcOrd="15" destOrd="0" presId="urn:microsoft.com/office/officeart/2005/8/layout/bProcess3"/>
    <dgm:cxn modelId="{25C38C28-4A32-448C-996A-BFA36A8724CC}" type="presParOf" srcId="{6ED789F2-7D5E-4E56-BF5F-0BCAFF2A6CCF}" destId="{7046ED86-4778-4168-BC17-374213CEE8DD}" srcOrd="0" destOrd="0" presId="urn:microsoft.com/office/officeart/2005/8/layout/bProcess3"/>
    <dgm:cxn modelId="{10934CFC-6D28-4EC2-85F0-F6EBB687CD1F}" type="presParOf" srcId="{34D8948E-7C22-41A8-8C7B-8543F2026710}" destId="{76193174-CEC6-432E-A6BC-030227D08837}" srcOrd="16"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D9F232-9C23-4E10-9C21-997FDFBB0B98}">
      <dsp:nvSpPr>
        <dsp:cNvPr id="0" name=""/>
        <dsp:cNvSpPr/>
      </dsp:nvSpPr>
      <dsp:spPr>
        <a:xfrm>
          <a:off x="2578556" y="441449"/>
          <a:ext cx="342807" cy="91440"/>
        </a:xfrm>
        <a:custGeom>
          <a:avLst/>
          <a:gdLst/>
          <a:ahLst/>
          <a:cxnLst/>
          <a:rect l="0" t="0" r="0" b="0"/>
          <a:pathLst>
            <a:path>
              <a:moveTo>
                <a:pt x="0" y="45720"/>
              </a:moveTo>
              <a:lnTo>
                <a:pt x="342807" y="45720"/>
              </a:lnTo>
            </a:path>
          </a:pathLst>
        </a:custGeom>
        <a:noFill/>
        <a:ln w="6350" cap="flat" cmpd="sng" algn="ctr">
          <a:solidFill>
            <a:schemeClr val="bg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40624" y="485302"/>
        <a:ext cx="18670" cy="3734"/>
      </dsp:txXfrm>
    </dsp:sp>
    <dsp:sp modelId="{5E2D2561-18F5-44EA-8D9A-9127759191A2}">
      <dsp:nvSpPr>
        <dsp:cNvPr id="0" name=""/>
        <dsp:cNvSpPr/>
      </dsp:nvSpPr>
      <dsp:spPr>
        <a:xfrm>
          <a:off x="956843" y="115"/>
          <a:ext cx="1623512" cy="974107"/>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Download Data</a:t>
          </a:r>
        </a:p>
      </dsp:txBody>
      <dsp:txXfrm>
        <a:off x="956843" y="115"/>
        <a:ext cx="1623512" cy="974107"/>
      </dsp:txXfrm>
    </dsp:sp>
    <dsp:sp modelId="{B7F77309-5003-4EBE-B4C2-830FEFB01B1A}">
      <dsp:nvSpPr>
        <dsp:cNvPr id="0" name=""/>
        <dsp:cNvSpPr/>
      </dsp:nvSpPr>
      <dsp:spPr>
        <a:xfrm>
          <a:off x="4575476" y="441449"/>
          <a:ext cx="342807" cy="91440"/>
        </a:xfrm>
        <a:custGeom>
          <a:avLst/>
          <a:gdLst/>
          <a:ahLst/>
          <a:cxnLst/>
          <a:rect l="0" t="0" r="0" b="0"/>
          <a:pathLst>
            <a:path>
              <a:moveTo>
                <a:pt x="0" y="45720"/>
              </a:moveTo>
              <a:lnTo>
                <a:pt x="342807" y="45720"/>
              </a:lnTo>
            </a:path>
          </a:pathLst>
        </a:custGeom>
        <a:noFill/>
        <a:ln w="6350" cap="flat" cmpd="sng" algn="ctr">
          <a:solidFill>
            <a:schemeClr val="bg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737545" y="485302"/>
        <a:ext cx="18670" cy="3734"/>
      </dsp:txXfrm>
    </dsp:sp>
    <dsp:sp modelId="{C2653672-D16A-4A26-B094-7BA46D4EA686}">
      <dsp:nvSpPr>
        <dsp:cNvPr id="0" name=""/>
        <dsp:cNvSpPr/>
      </dsp:nvSpPr>
      <dsp:spPr>
        <a:xfrm>
          <a:off x="2953764" y="115"/>
          <a:ext cx="1623512" cy="974107"/>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Append files (Python)</a:t>
          </a:r>
        </a:p>
      </dsp:txBody>
      <dsp:txXfrm>
        <a:off x="2953764" y="115"/>
        <a:ext cx="1623512" cy="974107"/>
      </dsp:txXfrm>
    </dsp:sp>
    <dsp:sp modelId="{F136C7E1-0137-4BEE-9479-4EC97E7B5420}">
      <dsp:nvSpPr>
        <dsp:cNvPr id="0" name=""/>
        <dsp:cNvSpPr/>
      </dsp:nvSpPr>
      <dsp:spPr>
        <a:xfrm>
          <a:off x="1768599" y="972423"/>
          <a:ext cx="3993841" cy="342807"/>
        </a:xfrm>
        <a:custGeom>
          <a:avLst/>
          <a:gdLst/>
          <a:ahLst/>
          <a:cxnLst/>
          <a:rect l="0" t="0" r="0" b="0"/>
          <a:pathLst>
            <a:path>
              <a:moveTo>
                <a:pt x="3993841" y="0"/>
              </a:moveTo>
              <a:lnTo>
                <a:pt x="3993841" y="188503"/>
              </a:lnTo>
              <a:lnTo>
                <a:pt x="0" y="188503"/>
              </a:lnTo>
              <a:lnTo>
                <a:pt x="0" y="342807"/>
              </a:lnTo>
            </a:path>
          </a:pathLst>
        </a:custGeom>
        <a:noFill/>
        <a:ln w="6350" cap="flat" cmpd="sng" algn="ctr">
          <a:solidFill>
            <a:schemeClr val="bg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65238" y="1141960"/>
        <a:ext cx="200563" cy="3734"/>
      </dsp:txXfrm>
    </dsp:sp>
    <dsp:sp modelId="{2E758D8C-5D59-475F-B9D2-14588110BB43}">
      <dsp:nvSpPr>
        <dsp:cNvPr id="0" name=""/>
        <dsp:cNvSpPr/>
      </dsp:nvSpPr>
      <dsp:spPr>
        <a:xfrm>
          <a:off x="4950684" y="115"/>
          <a:ext cx="1623512" cy="974107"/>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Upload files into HDFS</a:t>
          </a:r>
        </a:p>
      </dsp:txBody>
      <dsp:txXfrm>
        <a:off x="4950684" y="115"/>
        <a:ext cx="1623512" cy="974107"/>
      </dsp:txXfrm>
    </dsp:sp>
    <dsp:sp modelId="{D5D0176F-18B7-43B2-946A-4D66A0F82E61}">
      <dsp:nvSpPr>
        <dsp:cNvPr id="0" name=""/>
        <dsp:cNvSpPr/>
      </dsp:nvSpPr>
      <dsp:spPr>
        <a:xfrm>
          <a:off x="2578556" y="1788965"/>
          <a:ext cx="342807" cy="91440"/>
        </a:xfrm>
        <a:custGeom>
          <a:avLst/>
          <a:gdLst/>
          <a:ahLst/>
          <a:cxnLst/>
          <a:rect l="0" t="0" r="0" b="0"/>
          <a:pathLst>
            <a:path>
              <a:moveTo>
                <a:pt x="0" y="45720"/>
              </a:moveTo>
              <a:lnTo>
                <a:pt x="342807" y="45720"/>
              </a:lnTo>
            </a:path>
          </a:pathLst>
        </a:custGeom>
        <a:noFill/>
        <a:ln w="6350" cap="flat" cmpd="sng" algn="ctr">
          <a:solidFill>
            <a:schemeClr val="bg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40624" y="1832818"/>
        <a:ext cx="18670" cy="3734"/>
      </dsp:txXfrm>
    </dsp:sp>
    <dsp:sp modelId="{63DF41B6-1D36-495F-AA66-C822588010CE}">
      <dsp:nvSpPr>
        <dsp:cNvPr id="0" name=""/>
        <dsp:cNvSpPr/>
      </dsp:nvSpPr>
      <dsp:spPr>
        <a:xfrm>
          <a:off x="956843" y="1347631"/>
          <a:ext cx="1623512" cy="974107"/>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Wrangle data</a:t>
          </a:r>
        </a:p>
      </dsp:txBody>
      <dsp:txXfrm>
        <a:off x="956843" y="1347631"/>
        <a:ext cx="1623512" cy="974107"/>
      </dsp:txXfrm>
    </dsp:sp>
    <dsp:sp modelId="{EF3BDA71-BEA2-4FCC-B727-5C158F947A00}">
      <dsp:nvSpPr>
        <dsp:cNvPr id="0" name=""/>
        <dsp:cNvSpPr/>
      </dsp:nvSpPr>
      <dsp:spPr>
        <a:xfrm>
          <a:off x="4575476" y="1788965"/>
          <a:ext cx="342807" cy="91440"/>
        </a:xfrm>
        <a:custGeom>
          <a:avLst/>
          <a:gdLst/>
          <a:ahLst/>
          <a:cxnLst/>
          <a:rect l="0" t="0" r="0" b="0"/>
          <a:pathLst>
            <a:path>
              <a:moveTo>
                <a:pt x="0" y="45720"/>
              </a:moveTo>
              <a:lnTo>
                <a:pt x="342807" y="45720"/>
              </a:lnTo>
            </a:path>
          </a:pathLst>
        </a:custGeom>
        <a:noFill/>
        <a:ln w="6350" cap="flat" cmpd="sng" algn="ctr">
          <a:solidFill>
            <a:schemeClr val="bg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737545" y="1832818"/>
        <a:ext cx="18670" cy="3734"/>
      </dsp:txXfrm>
    </dsp:sp>
    <dsp:sp modelId="{06514D84-968A-4C3D-A9BC-BD69B39267BD}">
      <dsp:nvSpPr>
        <dsp:cNvPr id="0" name=""/>
        <dsp:cNvSpPr/>
      </dsp:nvSpPr>
      <dsp:spPr>
        <a:xfrm>
          <a:off x="2953764" y="1347631"/>
          <a:ext cx="1623512" cy="974107"/>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Rename Columns</a:t>
          </a:r>
        </a:p>
      </dsp:txBody>
      <dsp:txXfrm>
        <a:off x="2953764" y="1347631"/>
        <a:ext cx="1623512" cy="974107"/>
      </dsp:txXfrm>
    </dsp:sp>
    <dsp:sp modelId="{C8B30A93-F7F8-45D9-A264-0C45E021D3F3}">
      <dsp:nvSpPr>
        <dsp:cNvPr id="0" name=""/>
        <dsp:cNvSpPr/>
      </dsp:nvSpPr>
      <dsp:spPr>
        <a:xfrm>
          <a:off x="1768599" y="2319939"/>
          <a:ext cx="3993841" cy="342807"/>
        </a:xfrm>
        <a:custGeom>
          <a:avLst/>
          <a:gdLst/>
          <a:ahLst/>
          <a:cxnLst/>
          <a:rect l="0" t="0" r="0" b="0"/>
          <a:pathLst>
            <a:path>
              <a:moveTo>
                <a:pt x="3993841" y="0"/>
              </a:moveTo>
              <a:lnTo>
                <a:pt x="3993841" y="188503"/>
              </a:lnTo>
              <a:lnTo>
                <a:pt x="0" y="188503"/>
              </a:lnTo>
              <a:lnTo>
                <a:pt x="0" y="342807"/>
              </a:lnTo>
            </a:path>
          </a:pathLst>
        </a:custGeom>
        <a:noFill/>
        <a:ln w="6350" cap="flat" cmpd="sng" algn="ctr">
          <a:solidFill>
            <a:schemeClr val="bg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65238" y="2489476"/>
        <a:ext cx="200563" cy="3734"/>
      </dsp:txXfrm>
    </dsp:sp>
    <dsp:sp modelId="{EB54DF74-16E8-4008-B08A-090A20E217A5}">
      <dsp:nvSpPr>
        <dsp:cNvPr id="0" name=""/>
        <dsp:cNvSpPr/>
      </dsp:nvSpPr>
      <dsp:spPr>
        <a:xfrm>
          <a:off x="4950684" y="1347631"/>
          <a:ext cx="1623512" cy="974107"/>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Drop Columns</a:t>
          </a:r>
        </a:p>
      </dsp:txBody>
      <dsp:txXfrm>
        <a:off x="4950684" y="1347631"/>
        <a:ext cx="1623512" cy="974107"/>
      </dsp:txXfrm>
    </dsp:sp>
    <dsp:sp modelId="{2A6F5C4D-29F0-47DD-BC56-5FB7FA1D1FB9}">
      <dsp:nvSpPr>
        <dsp:cNvPr id="0" name=""/>
        <dsp:cNvSpPr/>
      </dsp:nvSpPr>
      <dsp:spPr>
        <a:xfrm>
          <a:off x="2578556" y="3136481"/>
          <a:ext cx="342807" cy="91440"/>
        </a:xfrm>
        <a:custGeom>
          <a:avLst/>
          <a:gdLst/>
          <a:ahLst/>
          <a:cxnLst/>
          <a:rect l="0" t="0" r="0" b="0"/>
          <a:pathLst>
            <a:path>
              <a:moveTo>
                <a:pt x="0" y="45720"/>
              </a:moveTo>
              <a:lnTo>
                <a:pt x="342807" y="45720"/>
              </a:lnTo>
            </a:path>
          </a:pathLst>
        </a:custGeom>
        <a:noFill/>
        <a:ln w="6350" cap="flat" cmpd="sng" algn="ctr">
          <a:solidFill>
            <a:schemeClr val="bg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40624" y="3180334"/>
        <a:ext cx="18670" cy="3734"/>
      </dsp:txXfrm>
    </dsp:sp>
    <dsp:sp modelId="{A384B3E0-5202-4684-B22F-83882AA2AA7C}">
      <dsp:nvSpPr>
        <dsp:cNvPr id="0" name=""/>
        <dsp:cNvSpPr/>
      </dsp:nvSpPr>
      <dsp:spPr>
        <a:xfrm>
          <a:off x="956843" y="2695147"/>
          <a:ext cx="1623512" cy="974107"/>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Normalize Values</a:t>
          </a:r>
        </a:p>
      </dsp:txBody>
      <dsp:txXfrm>
        <a:off x="956843" y="2695147"/>
        <a:ext cx="1623512" cy="974107"/>
      </dsp:txXfrm>
    </dsp:sp>
    <dsp:sp modelId="{6ED789F2-7D5E-4E56-BF5F-0BCAFF2A6CCF}">
      <dsp:nvSpPr>
        <dsp:cNvPr id="0" name=""/>
        <dsp:cNvSpPr/>
      </dsp:nvSpPr>
      <dsp:spPr>
        <a:xfrm>
          <a:off x="4575476" y="3136481"/>
          <a:ext cx="342807" cy="91440"/>
        </a:xfrm>
        <a:custGeom>
          <a:avLst/>
          <a:gdLst/>
          <a:ahLst/>
          <a:cxnLst/>
          <a:rect l="0" t="0" r="0" b="0"/>
          <a:pathLst>
            <a:path>
              <a:moveTo>
                <a:pt x="0" y="45720"/>
              </a:moveTo>
              <a:lnTo>
                <a:pt x="342807" y="45720"/>
              </a:lnTo>
            </a:path>
          </a:pathLst>
        </a:custGeom>
        <a:noFill/>
        <a:ln w="6350" cap="flat" cmpd="sng" algn="ctr">
          <a:solidFill>
            <a:schemeClr val="bg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737545" y="3180334"/>
        <a:ext cx="18670" cy="3734"/>
      </dsp:txXfrm>
    </dsp:sp>
    <dsp:sp modelId="{82AB1AA5-871A-4DA3-918A-158F17630FCE}">
      <dsp:nvSpPr>
        <dsp:cNvPr id="0" name=""/>
        <dsp:cNvSpPr/>
      </dsp:nvSpPr>
      <dsp:spPr>
        <a:xfrm>
          <a:off x="2953764" y="2695147"/>
          <a:ext cx="1623512" cy="974107"/>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Export Data</a:t>
          </a:r>
        </a:p>
      </dsp:txBody>
      <dsp:txXfrm>
        <a:off x="2953764" y="2695147"/>
        <a:ext cx="1623512" cy="974107"/>
      </dsp:txXfrm>
    </dsp:sp>
    <dsp:sp modelId="{76193174-CEC6-432E-A6BC-030227D08837}">
      <dsp:nvSpPr>
        <dsp:cNvPr id="0" name=""/>
        <dsp:cNvSpPr/>
      </dsp:nvSpPr>
      <dsp:spPr>
        <a:xfrm>
          <a:off x="4950684" y="2695147"/>
          <a:ext cx="1623512" cy="974107"/>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Create Visualizations</a:t>
          </a:r>
        </a:p>
      </dsp:txBody>
      <dsp:txXfrm>
        <a:off x="4950684" y="2695147"/>
        <a:ext cx="1623512" cy="974107"/>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5/13/2025</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5/12/2025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2371032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42051898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12</a:t>
            </a:fld>
            <a:endParaRPr lang="en-US" dirty="0"/>
          </a:p>
        </p:txBody>
      </p:sp>
    </p:spTree>
    <p:extLst>
      <p:ext uri="{BB962C8B-B14F-4D97-AF65-F5344CB8AC3E}">
        <p14:creationId xmlns:p14="http://schemas.microsoft.com/office/powerpoint/2010/main" val="1101034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13</a:t>
            </a:fld>
            <a:endParaRPr lang="en-US" dirty="0"/>
          </a:p>
        </p:txBody>
      </p:sp>
    </p:spTree>
    <p:extLst>
      <p:ext uri="{BB962C8B-B14F-4D97-AF65-F5344CB8AC3E}">
        <p14:creationId xmlns:p14="http://schemas.microsoft.com/office/powerpoint/2010/main" val="2110141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14</a:t>
            </a:fld>
            <a:endParaRPr lang="en-US" dirty="0"/>
          </a:p>
        </p:txBody>
      </p:sp>
    </p:spTree>
    <p:extLst>
      <p:ext uri="{BB962C8B-B14F-4D97-AF65-F5344CB8AC3E}">
        <p14:creationId xmlns:p14="http://schemas.microsoft.com/office/powerpoint/2010/main" val="19478637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15</a:t>
            </a:fld>
            <a:endParaRPr lang="en-US" dirty="0"/>
          </a:p>
        </p:txBody>
      </p:sp>
    </p:spTree>
    <p:extLst>
      <p:ext uri="{BB962C8B-B14F-4D97-AF65-F5344CB8AC3E}">
        <p14:creationId xmlns:p14="http://schemas.microsoft.com/office/powerpoint/2010/main" val="137175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16</a:t>
            </a:fld>
            <a:endParaRPr lang="en-US" dirty="0"/>
          </a:p>
        </p:txBody>
      </p:sp>
    </p:spTree>
    <p:extLst>
      <p:ext uri="{BB962C8B-B14F-4D97-AF65-F5344CB8AC3E}">
        <p14:creationId xmlns:p14="http://schemas.microsoft.com/office/powerpoint/2010/main" val="1161481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17</a:t>
            </a:fld>
            <a:endParaRPr lang="en-US" dirty="0"/>
          </a:p>
        </p:txBody>
      </p:sp>
    </p:spTree>
    <p:extLst>
      <p:ext uri="{BB962C8B-B14F-4D97-AF65-F5344CB8AC3E}">
        <p14:creationId xmlns:p14="http://schemas.microsoft.com/office/powerpoint/2010/main" val="80613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18</a:t>
            </a:fld>
            <a:endParaRPr lang="en-US" dirty="0"/>
          </a:p>
        </p:txBody>
      </p:sp>
    </p:spTree>
    <p:extLst>
      <p:ext uri="{BB962C8B-B14F-4D97-AF65-F5344CB8AC3E}">
        <p14:creationId xmlns:p14="http://schemas.microsoft.com/office/powerpoint/2010/main" val="25959155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19</a:t>
            </a:fld>
            <a:endParaRPr lang="en-US" dirty="0"/>
          </a:p>
        </p:txBody>
      </p:sp>
    </p:spTree>
    <p:extLst>
      <p:ext uri="{BB962C8B-B14F-4D97-AF65-F5344CB8AC3E}">
        <p14:creationId xmlns:p14="http://schemas.microsoft.com/office/powerpoint/2010/main" val="1092154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20</a:t>
            </a:fld>
            <a:endParaRPr lang="en-US" dirty="0"/>
          </a:p>
        </p:txBody>
      </p:sp>
    </p:spTree>
    <p:extLst>
      <p:ext uri="{BB962C8B-B14F-4D97-AF65-F5344CB8AC3E}">
        <p14:creationId xmlns:p14="http://schemas.microsoft.com/office/powerpoint/2010/main" val="41049243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21</a:t>
            </a:fld>
            <a:endParaRPr lang="en-US" dirty="0"/>
          </a:p>
        </p:txBody>
      </p:sp>
    </p:spTree>
    <p:extLst>
      <p:ext uri="{BB962C8B-B14F-4D97-AF65-F5344CB8AC3E}">
        <p14:creationId xmlns:p14="http://schemas.microsoft.com/office/powerpoint/2010/main" val="2081977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1790865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1306333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510226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653974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1648291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29096670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yochris723/CIS5200_Project" TargetMode="External"/><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nadyinky/sephora-products-and-skincare-reviews"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hyperlink" Target="https://www.kaggle.com/datasets/waqi786/most-used-beauty-cosmetics-products-in-the-world"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833694" y="544285"/>
            <a:ext cx="6594768" cy="3445329"/>
          </a:xfrm>
        </p:spPr>
        <p:txBody>
          <a:bodyPr>
            <a:normAutofit/>
          </a:bodyPr>
          <a:lstStyle/>
          <a:p>
            <a:r>
              <a:rPr lang="en-US" dirty="0"/>
              <a:t>Skincare product analysis</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829789" y="4130045"/>
            <a:ext cx="6594768" cy="1951523"/>
          </a:xfrm>
        </p:spPr>
        <p:txBody>
          <a:bodyPr/>
          <a:lstStyle/>
          <a:p>
            <a:r>
              <a:rPr lang="en-US" dirty="0"/>
              <a:t>Christopher Lee</a:t>
            </a:r>
          </a:p>
          <a:p>
            <a:r>
              <a:rPr lang="en-US" dirty="0"/>
              <a:t>5/7/2025</a:t>
            </a:r>
          </a:p>
        </p:txBody>
      </p:sp>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5392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2"/>
            <a:ext cx="10668000" cy="1325563"/>
          </a:xfrm>
        </p:spPr>
        <p:txBody>
          <a:bodyPr/>
          <a:lstStyle/>
          <a:p>
            <a:r>
              <a:rPr lang="en-US" dirty="0"/>
              <a:t>Data load process</a:t>
            </a:r>
          </a:p>
        </p:txBody>
      </p:sp>
      <p:sp>
        <p:nvSpPr>
          <p:cNvPr id="6" name="Text Placeholder 5">
            <a:extLst>
              <a:ext uri="{FF2B5EF4-FFF2-40B4-BE49-F238E27FC236}">
                <a16:creationId xmlns:a16="http://schemas.microsoft.com/office/drawing/2014/main" id="{3A7E69BA-FC91-08A5-671F-B53E6E989C6F}"/>
              </a:ext>
            </a:extLst>
          </p:cNvPr>
          <p:cNvSpPr>
            <a:spLocks noGrp="1"/>
          </p:cNvSpPr>
          <p:nvPr>
            <p:ph type="body" sz="quarter" idx="13"/>
          </p:nvPr>
        </p:nvSpPr>
        <p:spPr>
          <a:xfrm>
            <a:off x="762000" y="2417197"/>
            <a:ext cx="9839864" cy="3737541"/>
          </a:xfrm>
        </p:spPr>
        <p:txBody>
          <a:bodyPr>
            <a:normAutofit/>
          </a:bodyPr>
          <a:lstStyle/>
          <a:p>
            <a:r>
              <a:rPr lang="en-US" sz="2400" dirty="0"/>
              <a:t>Secure Copy into Linux file system</a:t>
            </a:r>
          </a:p>
          <a:p>
            <a:pPr lvl="1"/>
            <a:r>
              <a:rPr lang="en-US" sz="2400" dirty="0"/>
              <a:t>Example: </a:t>
            </a:r>
            <a:r>
              <a:rPr lang="en-US" sz="2400" dirty="0" err="1"/>
              <a:t>scp</a:t>
            </a:r>
            <a:r>
              <a:rPr lang="en-US" sz="2400" dirty="0"/>
              <a:t> sephora_reviews.csv clee219@144.24.13.0:~</a:t>
            </a:r>
          </a:p>
          <a:p>
            <a:r>
              <a:rPr lang="en-US" sz="2400" dirty="0"/>
              <a:t>Load the file from Linux file system into HDFS</a:t>
            </a:r>
          </a:p>
          <a:p>
            <a:pPr lvl="1"/>
            <a:r>
              <a:rPr lang="en-US" sz="2400" dirty="0" err="1"/>
              <a:t>hdfs</a:t>
            </a:r>
            <a:r>
              <a:rPr lang="en-US" sz="2400" dirty="0"/>
              <a:t> </a:t>
            </a:r>
            <a:r>
              <a:rPr lang="en-US" sz="2400" dirty="0" err="1"/>
              <a:t>dfs</a:t>
            </a:r>
            <a:r>
              <a:rPr lang="en-US" sz="2400" dirty="0"/>
              <a:t> -put sephora_reviews.csv project/reviews</a:t>
            </a: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2390678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62001" y="896112"/>
            <a:ext cx="6589150" cy="1355382"/>
          </a:xfrm>
        </p:spPr>
        <p:txBody>
          <a:bodyPr/>
          <a:lstStyle/>
          <a:p>
            <a:r>
              <a:rPr lang="en-US" dirty="0"/>
              <a:t>Creating tables</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762000" y="2475781"/>
            <a:ext cx="6597650" cy="3878982"/>
          </a:xfrm>
        </p:spPr>
        <p:txBody>
          <a:bodyPr vert="horz" lIns="91440" tIns="45720" rIns="91440" bIns="45720" rtlCol="0" anchor="t">
            <a:noAutofit/>
          </a:bodyPr>
          <a:lstStyle/>
          <a:p>
            <a:pPr marL="285750" indent="-285750">
              <a:lnSpc>
                <a:spcPct val="100000"/>
              </a:lnSpc>
              <a:buFont typeface="Arial" panose="020B0604020202020204" pitchFamily="34" charset="0"/>
              <a:buChar char="•"/>
            </a:pPr>
            <a:r>
              <a:rPr lang="en-US" sz="1400" dirty="0"/>
              <a:t>Tables need to be created to be able to analyze data in Hive.</a:t>
            </a:r>
          </a:p>
          <a:p>
            <a:pPr marL="742950" lvl="1" indent="-285750">
              <a:lnSpc>
                <a:spcPct val="100000"/>
              </a:lnSpc>
            </a:pPr>
            <a:r>
              <a:rPr lang="en-US" sz="1400" dirty="0"/>
              <a:t>Example:</a:t>
            </a:r>
          </a:p>
          <a:p>
            <a:pPr marL="1200150" lvl="2" indent="-285750">
              <a:lnSpc>
                <a:spcPct val="100000"/>
              </a:lnSpc>
            </a:pPr>
            <a:r>
              <a:rPr lang="en-US" sz="1400" dirty="0"/>
              <a:t>CREATE EXTERNAL TABLE IF NOT EXISTS </a:t>
            </a:r>
            <a:r>
              <a:rPr lang="en-US" sz="1400" dirty="0" err="1"/>
              <a:t>sephora_reviews_source</a:t>
            </a:r>
            <a:r>
              <a:rPr lang="en-US" sz="1400" dirty="0"/>
              <a:t> (</a:t>
            </a:r>
          </a:p>
          <a:p>
            <a:pPr marL="1200150" lvl="2" indent="-285750">
              <a:lnSpc>
                <a:spcPct val="100000"/>
              </a:lnSpc>
            </a:pPr>
            <a:r>
              <a:rPr lang="en-US" sz="1400" dirty="0"/>
              <a:t>    ...column definitions...</a:t>
            </a:r>
          </a:p>
          <a:p>
            <a:pPr marL="1200150" lvl="2" indent="-285750">
              <a:lnSpc>
                <a:spcPct val="100000"/>
              </a:lnSpc>
            </a:pPr>
            <a:r>
              <a:rPr lang="en-US" sz="1400" dirty="0"/>
              <a:t>)</a:t>
            </a:r>
          </a:p>
          <a:p>
            <a:pPr marL="1200150" lvl="2" indent="-285750">
              <a:lnSpc>
                <a:spcPct val="100000"/>
              </a:lnSpc>
            </a:pPr>
            <a:r>
              <a:rPr lang="en-US" sz="1400" dirty="0"/>
              <a:t>ROW FORMAT DELIMITED</a:t>
            </a:r>
          </a:p>
          <a:p>
            <a:pPr marL="1200150" lvl="2" indent="-285750">
              <a:lnSpc>
                <a:spcPct val="100000"/>
              </a:lnSpc>
            </a:pPr>
            <a:r>
              <a:rPr lang="en-US" sz="1400" dirty="0"/>
              <a:t>FIELDS TERMINATED BY ','</a:t>
            </a:r>
          </a:p>
          <a:p>
            <a:pPr marL="1200150" lvl="2" indent="-285750">
              <a:lnSpc>
                <a:spcPct val="100000"/>
              </a:lnSpc>
            </a:pPr>
            <a:r>
              <a:rPr lang="en-US" sz="1400" dirty="0"/>
              <a:t>LOCATION "/user/clee219/project/reviews"</a:t>
            </a:r>
          </a:p>
          <a:p>
            <a:pPr marL="1200150" lvl="2" indent="-285750">
              <a:lnSpc>
                <a:spcPct val="100000"/>
              </a:lnSpc>
            </a:pPr>
            <a:r>
              <a:rPr lang="en-US" sz="1400" dirty="0"/>
              <a:t>TBLPROPERTIES ('</a:t>
            </a:r>
            <a:r>
              <a:rPr lang="en-US" sz="1400" dirty="0" err="1"/>
              <a:t>skip.header.line.count</a:t>
            </a:r>
            <a:r>
              <a:rPr lang="en-US" sz="1400" dirty="0"/>
              <a:t>' = '1');</a:t>
            </a: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2922245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974771" y="576943"/>
            <a:ext cx="6449786" cy="2785508"/>
          </a:xfrm>
        </p:spPr>
        <p:txBody>
          <a:bodyPr>
            <a:normAutofit/>
          </a:bodyPr>
          <a:lstStyle/>
          <a:p>
            <a:r>
              <a:rPr lang="en-US" dirty="0"/>
              <a:t>Data cleansing</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974772" y="3373685"/>
            <a:ext cx="6449785" cy="2979161"/>
          </a:xfrm>
        </p:spPr>
        <p:txBody>
          <a:bodyPr>
            <a:normAutofit/>
          </a:bodyPr>
          <a:lstStyle/>
          <a:p>
            <a:pPr marL="342900" indent="-342900">
              <a:buFont typeface="Arial" panose="020B0604020202020204" pitchFamily="34" charset="0"/>
              <a:buChar char="•"/>
            </a:pPr>
            <a:r>
              <a:rPr lang="en-US" dirty="0"/>
              <a:t>Set all string values to lowercase values</a:t>
            </a:r>
          </a:p>
          <a:p>
            <a:pPr marL="342900" indent="-342900">
              <a:buFont typeface="Arial" panose="020B0604020202020204" pitchFamily="34" charset="0"/>
              <a:buChar char="•"/>
            </a:pPr>
            <a:r>
              <a:rPr lang="en-US" dirty="0"/>
              <a:t>Trimmed all string values of additional blank spaces</a:t>
            </a:r>
          </a:p>
          <a:p>
            <a:pPr marL="342900" indent="-342900">
              <a:buFont typeface="Arial" panose="020B0604020202020204" pitchFamily="34" charset="0"/>
              <a:buChar char="•"/>
            </a:pPr>
            <a:r>
              <a:rPr lang="en-US" dirty="0"/>
              <a:t>Coalesce all null values to a usable value</a:t>
            </a:r>
          </a:p>
          <a:p>
            <a:endParaRPr lang="en-US" dirty="0"/>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12</a:t>
            </a:fld>
            <a:endParaRPr lang="en-US" dirty="0"/>
          </a:p>
        </p:txBody>
      </p:sp>
    </p:spTree>
    <p:extLst>
      <p:ext uri="{BB962C8B-B14F-4D97-AF65-F5344CB8AC3E}">
        <p14:creationId xmlns:p14="http://schemas.microsoft.com/office/powerpoint/2010/main" val="3003251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7" y="898524"/>
            <a:ext cx="7606895" cy="2029967"/>
          </a:xfrm>
        </p:spPr>
        <p:txBody>
          <a:bodyPr/>
          <a:lstStyle/>
          <a:p>
            <a:r>
              <a:rPr lang="en-US" dirty="0"/>
              <a:t>Data Transformation making sense of headers</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803953" y="3259138"/>
            <a:ext cx="7615274" cy="2978150"/>
          </a:xfrm>
        </p:spPr>
        <p:txBody>
          <a:bodyPr>
            <a:normAutofit/>
          </a:bodyPr>
          <a:lstStyle/>
          <a:p>
            <a:r>
              <a:rPr lang="en-US" dirty="0" err="1">
                <a:solidFill>
                  <a:schemeClr val="bg1"/>
                </a:solidFill>
              </a:rPr>
              <a:t>sephora_reviews</a:t>
            </a:r>
            <a:r>
              <a:rPr lang="en-US" dirty="0">
                <a:solidFill>
                  <a:schemeClr val="bg1"/>
                </a:solidFill>
              </a:rPr>
              <a:t> table example</a:t>
            </a:r>
          </a:p>
          <a:p>
            <a:pPr lvl="1"/>
            <a:r>
              <a:rPr lang="en-US" dirty="0" err="1">
                <a:solidFill>
                  <a:schemeClr val="bg1"/>
                </a:solidFill>
              </a:rPr>
              <a:t>Product_id</a:t>
            </a:r>
            <a:r>
              <a:rPr lang="en-US" dirty="0">
                <a:solidFill>
                  <a:schemeClr val="bg1"/>
                </a:solidFill>
              </a:rPr>
              <a:t> -&gt; </a:t>
            </a:r>
            <a:r>
              <a:rPr lang="en-US" dirty="0" err="1">
                <a:solidFill>
                  <a:schemeClr val="bg1"/>
                </a:solidFill>
              </a:rPr>
              <a:t>Product_ID</a:t>
            </a:r>
            <a:endParaRPr lang="en-US" dirty="0">
              <a:solidFill>
                <a:schemeClr val="bg1"/>
              </a:solidFill>
            </a:endParaRPr>
          </a:p>
          <a:p>
            <a:pPr lvl="1"/>
            <a:r>
              <a:rPr lang="en-US" dirty="0" err="1">
                <a:solidFill>
                  <a:schemeClr val="bg1"/>
                </a:solidFill>
              </a:rPr>
              <a:t>Loves_count</a:t>
            </a:r>
            <a:r>
              <a:rPr lang="en-US" dirty="0">
                <a:solidFill>
                  <a:schemeClr val="bg1"/>
                </a:solidFill>
              </a:rPr>
              <a:t> -&gt; Loves</a:t>
            </a:r>
          </a:p>
          <a:p>
            <a:r>
              <a:rPr lang="en-US" dirty="0" err="1"/>
              <a:t>top_world_products</a:t>
            </a:r>
            <a:r>
              <a:rPr lang="en-US" dirty="0"/>
              <a:t> table example</a:t>
            </a:r>
          </a:p>
          <a:p>
            <a:pPr lvl="1"/>
            <a:r>
              <a:rPr lang="en-US" dirty="0"/>
              <a:t>Brand -&gt; </a:t>
            </a:r>
            <a:r>
              <a:rPr lang="en-US" dirty="0" err="1"/>
              <a:t>Brand_Name</a:t>
            </a:r>
            <a:endParaRPr lang="en-US" dirty="0"/>
          </a:p>
          <a:p>
            <a:pPr lvl="1"/>
            <a:r>
              <a:rPr lang="en-US" dirty="0" err="1"/>
              <a:t>Main_Ingredients</a:t>
            </a:r>
            <a:r>
              <a:rPr lang="en-US" dirty="0"/>
              <a:t> -&gt; Ingredients</a:t>
            </a:r>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13</a:t>
            </a:fld>
            <a:endParaRPr lang="en-US" dirty="0"/>
          </a:p>
        </p:txBody>
      </p:sp>
    </p:spTree>
    <p:extLst>
      <p:ext uri="{BB962C8B-B14F-4D97-AF65-F5344CB8AC3E}">
        <p14:creationId xmlns:p14="http://schemas.microsoft.com/office/powerpoint/2010/main" val="2616958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2"/>
            <a:ext cx="10668000" cy="1325563"/>
          </a:xfrm>
        </p:spPr>
        <p:txBody>
          <a:bodyPr/>
          <a:lstStyle/>
          <a:p>
            <a:r>
              <a:rPr lang="en-US" dirty="0"/>
              <a:t>Hive data analysis</a:t>
            </a:r>
            <a:br>
              <a:rPr lang="en-US" dirty="0"/>
            </a:br>
            <a:r>
              <a:rPr lang="en-US" dirty="0"/>
              <a:t>summary statistics</a:t>
            </a:r>
          </a:p>
        </p:txBody>
      </p:sp>
      <p:sp>
        <p:nvSpPr>
          <p:cNvPr id="6" name="Text Placeholder 5">
            <a:extLst>
              <a:ext uri="{FF2B5EF4-FFF2-40B4-BE49-F238E27FC236}">
                <a16:creationId xmlns:a16="http://schemas.microsoft.com/office/drawing/2014/main" id="{3A7E69BA-FC91-08A5-671F-B53E6E989C6F}"/>
              </a:ext>
            </a:extLst>
          </p:cNvPr>
          <p:cNvSpPr>
            <a:spLocks noGrp="1"/>
          </p:cNvSpPr>
          <p:nvPr>
            <p:ph type="body" sz="quarter" idx="13"/>
          </p:nvPr>
        </p:nvSpPr>
        <p:spPr>
          <a:xfrm>
            <a:off x="762000" y="2417197"/>
            <a:ext cx="4278313" cy="3737541"/>
          </a:xfrm>
        </p:spPr>
        <p:txBody>
          <a:bodyPr/>
          <a:lstStyle/>
          <a:p>
            <a:r>
              <a:rPr lang="en-US" dirty="0"/>
              <a:t>This analysis provides a clean, readable </a:t>
            </a:r>
            <a:r>
              <a:rPr lang="en-US" b="1" dirty="0"/>
              <a:t>summary of key numerical insights</a:t>
            </a:r>
            <a:r>
              <a:rPr lang="en-US" dirty="0"/>
              <a:t> about product price, rating, and number of reviews from the datasets, which can help you understand central tendencies, variation, and outliers.</a:t>
            </a:r>
          </a:p>
        </p:txBody>
      </p:sp>
      <p:graphicFrame>
        <p:nvGraphicFramePr>
          <p:cNvPr id="8" name="Table Placeholder 7">
            <a:extLst>
              <a:ext uri="{FF2B5EF4-FFF2-40B4-BE49-F238E27FC236}">
                <a16:creationId xmlns:a16="http://schemas.microsoft.com/office/drawing/2014/main" id="{24EE9911-8AC9-5BE2-4456-0175FD28D083}"/>
              </a:ext>
            </a:extLst>
          </p:cNvPr>
          <p:cNvGraphicFramePr>
            <a:graphicFrameLocks noGrp="1"/>
          </p:cNvGraphicFramePr>
          <p:nvPr>
            <p:ph type="tbl" sz="quarter" idx="14"/>
            <p:extLst>
              <p:ext uri="{D42A27DB-BD31-4B8C-83A1-F6EECF244321}">
                <p14:modId xmlns:p14="http://schemas.microsoft.com/office/powerpoint/2010/main" val="76668846"/>
              </p:ext>
            </p:extLst>
          </p:nvPr>
        </p:nvGraphicFramePr>
        <p:xfrm>
          <a:off x="5241925" y="2417762"/>
          <a:ext cx="6188076" cy="3544126"/>
        </p:xfrm>
        <a:graphic>
          <a:graphicData uri="http://schemas.openxmlformats.org/drawingml/2006/table">
            <a:tbl>
              <a:tblPr firstRow="1" bandRow="1">
                <a:tableStyleId>{C4B1156A-380E-4F78-BDF5-A606A8083BF9}</a:tableStyleId>
              </a:tblPr>
              <a:tblGrid>
                <a:gridCol w="1695814">
                  <a:extLst>
                    <a:ext uri="{9D8B030D-6E8A-4147-A177-3AD203B41FA5}">
                      <a16:colId xmlns:a16="http://schemas.microsoft.com/office/drawing/2014/main" val="248340271"/>
                    </a:ext>
                  </a:extLst>
                </a:gridCol>
                <a:gridCol w="2052644">
                  <a:extLst>
                    <a:ext uri="{9D8B030D-6E8A-4147-A177-3AD203B41FA5}">
                      <a16:colId xmlns:a16="http://schemas.microsoft.com/office/drawing/2014/main" val="2825265259"/>
                    </a:ext>
                  </a:extLst>
                </a:gridCol>
                <a:gridCol w="1233830">
                  <a:extLst>
                    <a:ext uri="{9D8B030D-6E8A-4147-A177-3AD203B41FA5}">
                      <a16:colId xmlns:a16="http://schemas.microsoft.com/office/drawing/2014/main" val="207959087"/>
                    </a:ext>
                  </a:extLst>
                </a:gridCol>
                <a:gridCol w="1205788">
                  <a:extLst>
                    <a:ext uri="{9D8B030D-6E8A-4147-A177-3AD203B41FA5}">
                      <a16:colId xmlns:a16="http://schemas.microsoft.com/office/drawing/2014/main" val="3104692732"/>
                    </a:ext>
                  </a:extLst>
                </a:gridCol>
              </a:tblGrid>
              <a:tr h="1772063">
                <a:tc>
                  <a:txBody>
                    <a:bodyPr/>
                    <a:lstStyle/>
                    <a:p>
                      <a:pPr algn="l" rtl="0" fontAlgn="base"/>
                      <a:r>
                        <a:rPr lang="en-US" b="1" i="0" dirty="0">
                          <a:solidFill>
                            <a:sysClr val="windowText" lastClr="000000"/>
                          </a:solidFill>
                          <a:effectLst/>
                        </a:rPr>
                        <a:t>Measures</a:t>
                      </a:r>
                    </a:p>
                  </a:txBody>
                  <a:tcPr anchor="ctr"/>
                </a:tc>
                <a:tc>
                  <a:txBody>
                    <a:bodyPr/>
                    <a:lstStyle/>
                    <a:p>
                      <a:pPr algn="l" rtl="0" fontAlgn="base"/>
                      <a:r>
                        <a:rPr lang="en-US" sz="1800" b="0" dirty="0">
                          <a:solidFill>
                            <a:sysClr val="windowText" lastClr="000000"/>
                          </a:solidFill>
                          <a:effectLst/>
                        </a:rPr>
                        <a:t>Minimum</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Maximum</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Average</a:t>
                      </a:r>
                      <a:endParaRPr lang="en-US" b="0" i="0" dirty="0">
                        <a:solidFill>
                          <a:sysClr val="windowText" lastClr="000000"/>
                        </a:solidFill>
                        <a:effectLst/>
                      </a:endParaRPr>
                    </a:p>
                  </a:txBody>
                  <a:tcPr anchor="ctr"/>
                </a:tc>
                <a:extLst>
                  <a:ext uri="{0D108BD9-81ED-4DB2-BD59-A6C34878D82A}">
                    <a16:rowId xmlns:a16="http://schemas.microsoft.com/office/drawing/2014/main" val="3706384421"/>
                  </a:ext>
                </a:extLst>
              </a:tr>
              <a:tr h="1772063">
                <a:tc>
                  <a:txBody>
                    <a:bodyPr/>
                    <a:lstStyle/>
                    <a:p>
                      <a:pPr algn="l" rtl="0" fontAlgn="base"/>
                      <a:r>
                        <a:rPr lang="en-US" sz="1800" b="1" dirty="0">
                          <a:solidFill>
                            <a:sysClr val="windowText" lastClr="000000"/>
                          </a:solidFill>
                          <a:effectLst/>
                        </a:rPr>
                        <a:t>Values</a:t>
                      </a:r>
                      <a:endParaRPr lang="en-US" b="1"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Price</a:t>
                      </a:r>
                      <a:endParaRPr lang="en-US" b="0" i="0" dirty="0">
                        <a:solidFill>
                          <a:sysClr val="windowText" lastClr="000000"/>
                        </a:solidFill>
                        <a:effectLst/>
                      </a:endParaRPr>
                    </a:p>
                  </a:txBody>
                  <a:tcPr anchor="ctr"/>
                </a:tc>
                <a:tc>
                  <a:txBody>
                    <a:bodyPr/>
                    <a:lstStyle/>
                    <a:p>
                      <a:pPr algn="l" rtl="0" fontAlgn="base"/>
                      <a:r>
                        <a:rPr lang="en-US" sz="1800" b="0" i="0" dirty="0">
                          <a:solidFill>
                            <a:sysClr val="windowText" lastClr="000000"/>
                          </a:solidFill>
                          <a:effectLst/>
                        </a:rPr>
                        <a:t>Ratings</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Reviews​</a:t>
                      </a:r>
                      <a:endParaRPr lang="en-US" b="0" i="0" dirty="0">
                        <a:solidFill>
                          <a:sysClr val="windowText" lastClr="000000"/>
                        </a:solidFill>
                        <a:effectLst/>
                      </a:endParaRPr>
                    </a:p>
                  </a:txBody>
                  <a:tcPr anchor="ctr"/>
                </a:tc>
                <a:extLst>
                  <a:ext uri="{0D108BD9-81ED-4DB2-BD59-A6C34878D82A}">
                    <a16:rowId xmlns:a16="http://schemas.microsoft.com/office/drawing/2014/main" val="2453559787"/>
                  </a:ext>
                </a:extLst>
              </a:tr>
            </a:tbl>
          </a:graphicData>
        </a:graphic>
      </p:graphicFrame>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14</a:t>
            </a:fld>
            <a:endParaRPr lang="en-US" dirty="0"/>
          </a:p>
        </p:txBody>
      </p:sp>
    </p:spTree>
    <p:extLst>
      <p:ext uri="{BB962C8B-B14F-4D97-AF65-F5344CB8AC3E}">
        <p14:creationId xmlns:p14="http://schemas.microsoft.com/office/powerpoint/2010/main" val="397100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2"/>
            <a:ext cx="10668000" cy="1325563"/>
          </a:xfrm>
        </p:spPr>
        <p:txBody>
          <a:bodyPr/>
          <a:lstStyle/>
          <a:p>
            <a:r>
              <a:rPr lang="en-US" dirty="0"/>
              <a:t>Hive data analysis</a:t>
            </a:r>
            <a:br>
              <a:rPr lang="en-US" dirty="0"/>
            </a:br>
            <a:r>
              <a:rPr lang="en-US" dirty="0"/>
              <a:t>Individual statistics</a:t>
            </a:r>
          </a:p>
        </p:txBody>
      </p:sp>
      <p:sp>
        <p:nvSpPr>
          <p:cNvPr id="6" name="Text Placeholder 5">
            <a:extLst>
              <a:ext uri="{FF2B5EF4-FFF2-40B4-BE49-F238E27FC236}">
                <a16:creationId xmlns:a16="http://schemas.microsoft.com/office/drawing/2014/main" id="{3A7E69BA-FC91-08A5-671F-B53E6E989C6F}"/>
              </a:ext>
            </a:extLst>
          </p:cNvPr>
          <p:cNvSpPr>
            <a:spLocks noGrp="1"/>
          </p:cNvSpPr>
          <p:nvPr>
            <p:ph type="body" sz="quarter" idx="13"/>
          </p:nvPr>
        </p:nvSpPr>
        <p:spPr>
          <a:xfrm>
            <a:off x="762000" y="2417197"/>
            <a:ext cx="4278313" cy="3737541"/>
          </a:xfrm>
        </p:spPr>
        <p:txBody>
          <a:bodyPr/>
          <a:lstStyle/>
          <a:p>
            <a:r>
              <a:rPr lang="en-US" dirty="0"/>
              <a:t>This SQL query is performing </a:t>
            </a:r>
            <a:r>
              <a:rPr lang="en-US" b="1" dirty="0"/>
              <a:t>descriptive statistical analysis</a:t>
            </a:r>
            <a:r>
              <a:rPr lang="en-US" dirty="0"/>
              <a:t> on the data tables to extract insights about product </a:t>
            </a:r>
            <a:r>
              <a:rPr lang="en-US" b="1" dirty="0"/>
              <a:t>price, rating, and review</a:t>
            </a:r>
            <a:r>
              <a:rPr lang="en-US" dirty="0"/>
              <a:t> counts</a:t>
            </a:r>
            <a:r>
              <a:rPr lang="en-US"/>
              <a:t>. </a:t>
            </a:r>
            <a:endParaRPr lang="en-US" dirty="0"/>
          </a:p>
        </p:txBody>
      </p:sp>
      <p:graphicFrame>
        <p:nvGraphicFramePr>
          <p:cNvPr id="8" name="Table Placeholder 7">
            <a:extLst>
              <a:ext uri="{FF2B5EF4-FFF2-40B4-BE49-F238E27FC236}">
                <a16:creationId xmlns:a16="http://schemas.microsoft.com/office/drawing/2014/main" id="{24EE9911-8AC9-5BE2-4456-0175FD28D083}"/>
              </a:ext>
            </a:extLst>
          </p:cNvPr>
          <p:cNvGraphicFramePr>
            <a:graphicFrameLocks noGrp="1"/>
          </p:cNvGraphicFramePr>
          <p:nvPr>
            <p:ph type="tbl" sz="quarter" idx="14"/>
            <p:extLst>
              <p:ext uri="{D42A27DB-BD31-4B8C-83A1-F6EECF244321}">
                <p14:modId xmlns:p14="http://schemas.microsoft.com/office/powerpoint/2010/main" val="983140144"/>
              </p:ext>
            </p:extLst>
          </p:nvPr>
        </p:nvGraphicFramePr>
        <p:xfrm>
          <a:off x="5241925" y="2417762"/>
          <a:ext cx="6188076" cy="3544126"/>
        </p:xfrm>
        <a:graphic>
          <a:graphicData uri="http://schemas.openxmlformats.org/drawingml/2006/table">
            <a:tbl>
              <a:tblPr firstRow="1" bandRow="1">
                <a:tableStyleId>{C4B1156A-380E-4F78-BDF5-A606A8083BF9}</a:tableStyleId>
              </a:tblPr>
              <a:tblGrid>
                <a:gridCol w="1695814">
                  <a:extLst>
                    <a:ext uri="{9D8B030D-6E8A-4147-A177-3AD203B41FA5}">
                      <a16:colId xmlns:a16="http://schemas.microsoft.com/office/drawing/2014/main" val="248340271"/>
                    </a:ext>
                  </a:extLst>
                </a:gridCol>
                <a:gridCol w="929552">
                  <a:extLst>
                    <a:ext uri="{9D8B030D-6E8A-4147-A177-3AD203B41FA5}">
                      <a16:colId xmlns:a16="http://schemas.microsoft.com/office/drawing/2014/main" val="2825265259"/>
                    </a:ext>
                  </a:extLst>
                </a:gridCol>
                <a:gridCol w="1268083">
                  <a:extLst>
                    <a:ext uri="{9D8B030D-6E8A-4147-A177-3AD203B41FA5}">
                      <a16:colId xmlns:a16="http://schemas.microsoft.com/office/drawing/2014/main" val="207959087"/>
                    </a:ext>
                  </a:extLst>
                </a:gridCol>
                <a:gridCol w="2294627">
                  <a:extLst>
                    <a:ext uri="{9D8B030D-6E8A-4147-A177-3AD203B41FA5}">
                      <a16:colId xmlns:a16="http://schemas.microsoft.com/office/drawing/2014/main" val="3104692732"/>
                    </a:ext>
                  </a:extLst>
                </a:gridCol>
              </a:tblGrid>
              <a:tr h="1772063">
                <a:tc>
                  <a:txBody>
                    <a:bodyPr/>
                    <a:lstStyle/>
                    <a:p>
                      <a:pPr algn="l" rtl="0" fontAlgn="base"/>
                      <a:r>
                        <a:rPr lang="en-US" b="1" i="0" dirty="0">
                          <a:solidFill>
                            <a:sysClr val="windowText" lastClr="000000"/>
                          </a:solidFill>
                          <a:effectLst/>
                        </a:rPr>
                        <a:t>Measures</a:t>
                      </a:r>
                    </a:p>
                  </a:txBody>
                  <a:tcPr anchor="ctr"/>
                </a:tc>
                <a:tc>
                  <a:txBody>
                    <a:bodyPr/>
                    <a:lstStyle/>
                    <a:p>
                      <a:pPr algn="l" rtl="0" fontAlgn="base"/>
                      <a:r>
                        <a:rPr lang="en-US" sz="1800" b="0" i="0" dirty="0">
                          <a:solidFill>
                            <a:sysClr val="windowText" lastClr="000000"/>
                          </a:solidFill>
                          <a:effectLst/>
                        </a:rPr>
                        <a:t>Mean</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Median</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Standard Deviation</a:t>
                      </a:r>
                      <a:endParaRPr lang="en-US" b="0" i="0" dirty="0">
                        <a:solidFill>
                          <a:sysClr val="windowText" lastClr="000000"/>
                        </a:solidFill>
                        <a:effectLst/>
                      </a:endParaRPr>
                    </a:p>
                  </a:txBody>
                  <a:tcPr anchor="ctr"/>
                </a:tc>
                <a:extLst>
                  <a:ext uri="{0D108BD9-81ED-4DB2-BD59-A6C34878D82A}">
                    <a16:rowId xmlns:a16="http://schemas.microsoft.com/office/drawing/2014/main" val="3706384421"/>
                  </a:ext>
                </a:extLst>
              </a:tr>
              <a:tr h="1772063">
                <a:tc>
                  <a:txBody>
                    <a:bodyPr/>
                    <a:lstStyle/>
                    <a:p>
                      <a:pPr algn="l" rtl="0" fontAlgn="base"/>
                      <a:r>
                        <a:rPr lang="en-US" sz="1800" b="1" dirty="0">
                          <a:solidFill>
                            <a:sysClr val="windowText" lastClr="000000"/>
                          </a:solidFill>
                          <a:effectLst/>
                        </a:rPr>
                        <a:t>Values</a:t>
                      </a:r>
                      <a:endParaRPr lang="en-US" b="1"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Price</a:t>
                      </a:r>
                      <a:endParaRPr lang="en-US" b="0" i="0" dirty="0">
                        <a:solidFill>
                          <a:sysClr val="windowText" lastClr="000000"/>
                        </a:solidFill>
                        <a:effectLst/>
                      </a:endParaRPr>
                    </a:p>
                  </a:txBody>
                  <a:tcPr anchor="ctr"/>
                </a:tc>
                <a:tc>
                  <a:txBody>
                    <a:bodyPr/>
                    <a:lstStyle/>
                    <a:p>
                      <a:pPr algn="l" rtl="0" fontAlgn="base"/>
                      <a:r>
                        <a:rPr lang="en-US" sz="1800" b="0" i="0" dirty="0">
                          <a:solidFill>
                            <a:sysClr val="windowText" lastClr="000000"/>
                          </a:solidFill>
                          <a:effectLst/>
                        </a:rPr>
                        <a:t>Ratings</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Reviews​</a:t>
                      </a:r>
                      <a:endParaRPr lang="en-US" b="0" i="0" dirty="0">
                        <a:solidFill>
                          <a:sysClr val="windowText" lastClr="000000"/>
                        </a:solidFill>
                        <a:effectLst/>
                      </a:endParaRPr>
                    </a:p>
                  </a:txBody>
                  <a:tcPr anchor="ctr"/>
                </a:tc>
                <a:extLst>
                  <a:ext uri="{0D108BD9-81ED-4DB2-BD59-A6C34878D82A}">
                    <a16:rowId xmlns:a16="http://schemas.microsoft.com/office/drawing/2014/main" val="2453559787"/>
                  </a:ext>
                </a:extLst>
              </a:tr>
            </a:tbl>
          </a:graphicData>
        </a:graphic>
      </p:graphicFrame>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15</a:t>
            </a:fld>
            <a:endParaRPr lang="en-US" dirty="0"/>
          </a:p>
        </p:txBody>
      </p:sp>
    </p:spTree>
    <p:extLst>
      <p:ext uri="{BB962C8B-B14F-4D97-AF65-F5344CB8AC3E}">
        <p14:creationId xmlns:p14="http://schemas.microsoft.com/office/powerpoint/2010/main" val="2781875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2"/>
            <a:ext cx="10668000" cy="1325563"/>
          </a:xfrm>
        </p:spPr>
        <p:txBody>
          <a:bodyPr/>
          <a:lstStyle/>
          <a:p>
            <a:r>
              <a:rPr lang="en-US" dirty="0"/>
              <a:t>Bar chart – Sorted by review</a:t>
            </a: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16</a:t>
            </a:fld>
            <a:endParaRPr lang="en-US" dirty="0"/>
          </a:p>
        </p:txBody>
      </p:sp>
      <p:pic>
        <p:nvPicPr>
          <p:cNvPr id="1026" name="Picture 2">
            <a:extLst>
              <a:ext uri="{FF2B5EF4-FFF2-40B4-BE49-F238E27FC236}">
                <a16:creationId xmlns:a16="http://schemas.microsoft.com/office/drawing/2014/main" id="{7505E0A6-EFF6-FEFE-9472-E00199A1EF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976759"/>
            <a:ext cx="10561896" cy="417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5942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2"/>
            <a:ext cx="10668000" cy="1325563"/>
          </a:xfrm>
        </p:spPr>
        <p:txBody>
          <a:bodyPr/>
          <a:lstStyle/>
          <a:p>
            <a:r>
              <a:rPr lang="en-US" dirty="0"/>
              <a:t>Bar chart – sorted by rating</a:t>
            </a: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17</a:t>
            </a:fld>
            <a:endParaRPr lang="en-US" dirty="0"/>
          </a:p>
        </p:txBody>
      </p:sp>
      <p:pic>
        <p:nvPicPr>
          <p:cNvPr id="2050" name="Picture 2">
            <a:extLst>
              <a:ext uri="{FF2B5EF4-FFF2-40B4-BE49-F238E27FC236}">
                <a16:creationId xmlns:a16="http://schemas.microsoft.com/office/drawing/2014/main" id="{68BB0E6F-80FA-4BD6-5B2B-561928DB5E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561272"/>
            <a:ext cx="10015268" cy="4977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753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2"/>
            <a:ext cx="10668000" cy="1325563"/>
          </a:xfrm>
        </p:spPr>
        <p:txBody>
          <a:bodyPr/>
          <a:lstStyle/>
          <a:p>
            <a:r>
              <a:rPr lang="en-US" dirty="0"/>
              <a:t>Scatterplot</a:t>
            </a: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18</a:t>
            </a:fld>
            <a:endParaRPr lang="en-US" dirty="0"/>
          </a:p>
        </p:txBody>
      </p:sp>
      <p:pic>
        <p:nvPicPr>
          <p:cNvPr id="3074" name="Picture 2">
            <a:extLst>
              <a:ext uri="{FF2B5EF4-FFF2-40B4-BE49-F238E27FC236}">
                <a16:creationId xmlns:a16="http://schemas.microsoft.com/office/drawing/2014/main" id="{3638C16A-09CA-E221-644F-EDE51415CD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7336" y="1629797"/>
            <a:ext cx="8237328" cy="4909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628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2"/>
            <a:ext cx="10668000" cy="1325563"/>
          </a:xfrm>
        </p:spPr>
        <p:txBody>
          <a:bodyPr/>
          <a:lstStyle/>
          <a:p>
            <a:r>
              <a:rPr lang="en-US" dirty="0"/>
              <a:t>Line graph</a:t>
            </a: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19</a:t>
            </a:fld>
            <a:endParaRPr lang="en-US" dirty="0"/>
          </a:p>
        </p:txBody>
      </p:sp>
      <p:pic>
        <p:nvPicPr>
          <p:cNvPr id="4098" name="Picture 2">
            <a:extLst>
              <a:ext uri="{FF2B5EF4-FFF2-40B4-BE49-F238E27FC236}">
                <a16:creationId xmlns:a16="http://schemas.microsoft.com/office/drawing/2014/main" id="{9849D0A4-149E-5759-0739-926761366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5484" y="1706143"/>
            <a:ext cx="8101031" cy="4832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178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50" y="429461"/>
            <a:ext cx="6343650" cy="1356207"/>
          </a:xfrm>
        </p:spPr>
        <p:txBody>
          <a:bodyPr>
            <a:normAutofit/>
          </a:bodyPr>
          <a:lstStyle/>
          <a:p>
            <a:r>
              <a:rPr lang="en-US" dirty="0"/>
              <a:t>Agenda</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938713" y="1984075"/>
            <a:ext cx="6338887" cy="3984925"/>
          </a:xfrm>
        </p:spPr>
        <p:txBody>
          <a:bodyPr>
            <a:normAutofit fontScale="92500" lnSpcReduction="20000"/>
          </a:bodyPr>
          <a:lstStyle/>
          <a:p>
            <a:r>
              <a:rPr lang="en-US" dirty="0"/>
              <a:t>Introduction</a:t>
            </a:r>
          </a:p>
          <a:p>
            <a:r>
              <a:rPr lang="en-US" dirty="0"/>
              <a:t>Data Sources</a:t>
            </a:r>
          </a:p>
          <a:p>
            <a:r>
              <a:rPr lang="en-US" dirty="0"/>
              <a:t>Specifications</a:t>
            </a:r>
          </a:p>
          <a:p>
            <a:r>
              <a:rPr lang="en-US" dirty="0"/>
              <a:t>Data Structure</a:t>
            </a:r>
          </a:p>
          <a:p>
            <a:r>
              <a:rPr lang="en-US" dirty="0"/>
              <a:t>Data Loading and Storage</a:t>
            </a:r>
          </a:p>
          <a:p>
            <a:r>
              <a:rPr lang="en-US" dirty="0"/>
              <a:t>Creating Tables</a:t>
            </a:r>
          </a:p>
          <a:p>
            <a:r>
              <a:rPr lang="en-US" dirty="0"/>
              <a:t>Data Cleaning / Transformation</a:t>
            </a:r>
          </a:p>
          <a:p>
            <a:r>
              <a:rPr lang="en-US" dirty="0"/>
              <a:t>Data Analysis</a:t>
            </a:r>
          </a:p>
          <a:p>
            <a:r>
              <a:rPr lang="en-US" dirty="0"/>
              <a:t>Visualizations</a:t>
            </a: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2"/>
            <a:ext cx="10668000" cy="1325563"/>
          </a:xfrm>
        </p:spPr>
        <p:txBody>
          <a:bodyPr/>
          <a:lstStyle/>
          <a:p>
            <a:r>
              <a:rPr lang="en-US" dirty="0"/>
              <a:t>Bar chart – skin type / Price</a:t>
            </a: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20</a:t>
            </a:fld>
            <a:endParaRPr lang="en-US" dirty="0"/>
          </a:p>
        </p:txBody>
      </p:sp>
      <p:pic>
        <p:nvPicPr>
          <p:cNvPr id="5122" name="Picture 2">
            <a:extLst>
              <a:ext uri="{FF2B5EF4-FFF2-40B4-BE49-F238E27FC236}">
                <a16:creationId xmlns:a16="http://schemas.microsoft.com/office/drawing/2014/main" id="{85A7B038-48F8-1D2B-4890-16DB5017CD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068" y="1713588"/>
            <a:ext cx="10601864" cy="4503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2175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900245" y="544285"/>
            <a:ext cx="5528217" cy="2685383"/>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5896340" y="3423773"/>
            <a:ext cx="5528217" cy="2029969"/>
          </a:xfrm>
        </p:spPr>
        <p:txBody>
          <a:bodyPr bIns="0">
            <a:normAutofit/>
          </a:bodyPr>
          <a:lstStyle/>
          <a:p>
            <a:r>
              <a:rPr lang="en-US" dirty="0"/>
              <a:t>GitHub Repository: </a:t>
            </a:r>
            <a:r>
              <a:rPr lang="en-US" dirty="0">
                <a:solidFill>
                  <a:schemeClr val="bg1"/>
                </a:solidFill>
                <a:hlinkClick r:id="rId3">
                  <a:extLst>
                    <a:ext uri="{A12FA001-AC4F-418D-AE19-62706E023703}">
                      <ahyp:hlinkClr xmlns:ahyp="http://schemas.microsoft.com/office/drawing/2018/hyperlinkcolor" val="tx"/>
                    </a:ext>
                  </a:extLst>
                </a:hlinkClick>
              </a:rPr>
              <a:t>https://github.com/yochris723/CIS5200</a:t>
            </a:r>
            <a:r>
              <a:rPr lang="en-US">
                <a:solidFill>
                  <a:schemeClr val="bg1"/>
                </a:solidFill>
                <a:hlinkClick r:id="rId3">
                  <a:extLst>
                    <a:ext uri="{A12FA001-AC4F-418D-AE19-62706E023703}">
                      <ahyp:hlinkClr xmlns:ahyp="http://schemas.microsoft.com/office/drawing/2018/hyperlinkcolor" val="tx"/>
                    </a:ext>
                  </a:extLst>
                </a:hlinkClick>
              </a:rPr>
              <a:t>_Project</a:t>
            </a:r>
            <a:endParaRPr lang="en-US" dirty="0"/>
          </a:p>
        </p:txBody>
      </p:sp>
    </p:spTree>
    <p:extLst>
      <p:ext uri="{BB962C8B-B14F-4D97-AF65-F5344CB8AC3E}">
        <p14:creationId xmlns:p14="http://schemas.microsoft.com/office/powerpoint/2010/main" val="691328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62001" y="896112"/>
            <a:ext cx="6589150" cy="1988706"/>
          </a:xfrm>
        </p:spPr>
        <p:txBody>
          <a:bodyPr/>
          <a:lstStyle/>
          <a:p>
            <a:r>
              <a:rPr lang="en-US" dirty="0"/>
              <a:t>Introduction</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762000" y="3059113"/>
            <a:ext cx="6597650" cy="3295650"/>
          </a:xfrm>
        </p:spPr>
        <p:txBody>
          <a:bodyPr vert="horz" lIns="91440" tIns="45720" rIns="91440" bIns="45720" rtlCol="0" anchor="t">
            <a:normAutofit fontScale="85000" lnSpcReduction="10000"/>
          </a:bodyPr>
          <a:lstStyle/>
          <a:p>
            <a:r>
              <a:rPr lang="en-US" sz="2400" dirty="0"/>
              <a:t>The beauty and skincare industry is rapidly changing, driven by new consumer demands, digital influence, and the desire for ethical, personalized products. This study uses two Kaggle datasets—Most Used Beauty &amp; Cosmetics Products in the World and Sephora Products and Skincare Reviews—to analyze these trends. The datasets provide product details, brand attributes, user ratings, ingredients, pricing, and demographics. Hive QL was used to clean, merge, and analyze data, addressing product popularity, ingredient satisfaction correlation, and the impact of brand and price on purchases.</a:t>
            </a: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1346372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974771" y="576943"/>
            <a:ext cx="6449786" cy="2785508"/>
          </a:xfrm>
        </p:spPr>
        <p:txBody>
          <a:bodyPr>
            <a:normAutofit/>
          </a:bodyPr>
          <a:lstStyle/>
          <a:p>
            <a:r>
              <a:rPr lang="en-US" dirty="0"/>
              <a:t>Links to public dataset</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974772" y="3373685"/>
            <a:ext cx="6449785" cy="2979161"/>
          </a:xfrm>
        </p:spPr>
        <p:txBody>
          <a:bodyPr>
            <a:normAutofit fontScale="92500"/>
          </a:bodyPr>
          <a:lstStyle/>
          <a:p>
            <a:pPr marL="342900" indent="-342900">
              <a:buFont typeface="Arial" panose="020B0604020202020204" pitchFamily="34" charset="0"/>
              <a:buChar char="•"/>
            </a:pPr>
            <a:r>
              <a:rPr lang="en-US" sz="2000" dirty="0"/>
              <a:t>Sephora Products and Skincare Reviews:  </a:t>
            </a:r>
            <a:r>
              <a:rPr lang="en-US" sz="2000" dirty="0">
                <a:solidFill>
                  <a:schemeClr val="bg1"/>
                </a:solidFill>
                <a:hlinkClick r:id="rId3">
                  <a:extLst>
                    <a:ext uri="{A12FA001-AC4F-418D-AE19-62706E023703}">
                      <ahyp:hlinkClr xmlns:ahyp="http://schemas.microsoft.com/office/drawing/2018/hyperlinkcolor" val="tx"/>
                    </a:ext>
                  </a:extLst>
                </a:hlinkClick>
              </a:rPr>
              <a:t>https://www.kaggle.com/datasets/nadyinky/sephora-products-and-skincare-reviews</a:t>
            </a:r>
            <a:endParaRPr lang="en-US" sz="2000" dirty="0">
              <a:solidFill>
                <a:schemeClr val="bg1"/>
              </a:solidFill>
            </a:endParaRPr>
          </a:p>
          <a:p>
            <a:pPr marL="342900" indent="-342900">
              <a:buFont typeface="Arial" panose="020B0604020202020204" pitchFamily="34" charset="0"/>
              <a:buChar char="•"/>
            </a:pPr>
            <a:r>
              <a:rPr lang="en-US" sz="2000" dirty="0"/>
              <a:t>Top Beauty &amp; Cosmetics Products Worldwide 2024: </a:t>
            </a:r>
            <a:r>
              <a:rPr lang="en-US" sz="2000" dirty="0">
                <a:solidFill>
                  <a:schemeClr val="bg1"/>
                </a:solidFill>
                <a:hlinkClick r:id="rId4">
                  <a:extLst>
                    <a:ext uri="{A12FA001-AC4F-418D-AE19-62706E023703}">
                      <ahyp:hlinkClr xmlns:ahyp="http://schemas.microsoft.com/office/drawing/2018/hyperlinkcolor" val="tx"/>
                    </a:ext>
                  </a:extLst>
                </a:hlinkClick>
              </a:rPr>
              <a:t>https://www.kaggle.com/datasets/waqi786/most-used-beauty-cosmetics-products-in-the-world</a:t>
            </a:r>
            <a:endParaRPr lang="en-US" sz="2000" dirty="0">
              <a:solidFill>
                <a:schemeClr val="bg1"/>
              </a:solidFill>
            </a:endParaRPr>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935047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7" y="898524"/>
            <a:ext cx="7606895" cy="2029967"/>
          </a:xfrm>
        </p:spPr>
        <p:txBody>
          <a:bodyPr/>
          <a:lstStyle/>
          <a:p>
            <a:r>
              <a:rPr lang="en-US" dirty="0"/>
              <a:t>Assembled Data sources uploaded in </a:t>
            </a:r>
            <a:r>
              <a:rPr lang="en-US" dirty="0" err="1"/>
              <a:t>hdfs</a:t>
            </a:r>
            <a:endParaRPr lang="en-US" dirty="0"/>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803953" y="3259138"/>
            <a:ext cx="7615274" cy="2978150"/>
          </a:xfrm>
        </p:spPr>
        <p:txBody>
          <a:bodyPr>
            <a:normAutofit/>
          </a:bodyPr>
          <a:lstStyle/>
          <a:p>
            <a:r>
              <a:rPr lang="en-US" sz="2800" dirty="0">
                <a:solidFill>
                  <a:schemeClr val="bg1"/>
                </a:solidFill>
              </a:rPr>
              <a:t>sephora_reviews.csv</a:t>
            </a:r>
          </a:p>
          <a:p>
            <a:pPr lvl="1"/>
            <a:r>
              <a:rPr lang="en-US" sz="2800" dirty="0">
                <a:solidFill>
                  <a:schemeClr val="bg1"/>
                </a:solidFill>
              </a:rPr>
              <a:t>Information bout all beauty products from the Sephora online store and user reviews. </a:t>
            </a:r>
          </a:p>
          <a:p>
            <a:r>
              <a:rPr lang="en-US" sz="2800" dirty="0"/>
              <a:t>top_world_products.csv:</a:t>
            </a:r>
          </a:p>
          <a:p>
            <a:pPr lvl="1"/>
            <a:r>
              <a:rPr lang="en-US" sz="2800" dirty="0"/>
              <a:t>Dataset which is an overview of the most used beauty and cosmetics products across the world. </a:t>
            </a:r>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1593920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736" y="896112"/>
            <a:ext cx="9389288" cy="1362456"/>
          </a:xfrm>
        </p:spPr>
        <p:txBody>
          <a:bodyPr/>
          <a:lstStyle/>
          <a:p>
            <a:r>
              <a:rPr lang="en-US" dirty="0"/>
              <a:t>Specifications</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14"/>
          </p:nvPr>
        </p:nvSpPr>
        <p:spPr>
          <a:xfrm>
            <a:off x="771525" y="2590800"/>
            <a:ext cx="4514850" cy="3505200"/>
          </a:xfrm>
        </p:spPr>
        <p:txBody>
          <a:bodyPr vert="horz" lIns="91440" tIns="45720" rIns="91440" bIns="45720" rtlCol="0" anchor="t">
            <a:normAutofit fontScale="85000" lnSpcReduction="10000"/>
          </a:bodyPr>
          <a:lstStyle/>
          <a:p>
            <a:r>
              <a:rPr lang="en-US" sz="2400" dirty="0"/>
              <a:t>Data:</a:t>
            </a:r>
          </a:p>
          <a:p>
            <a:pPr lvl="1"/>
            <a:r>
              <a:rPr lang="en-US" sz="2400" dirty="0"/>
              <a:t>4.27 GB</a:t>
            </a:r>
          </a:p>
          <a:p>
            <a:pPr lvl="1"/>
            <a:r>
              <a:rPr lang="en-US" sz="2400" dirty="0"/>
              <a:t>Sephora Products: https://www.kaggle.com/datasets/nadyinky/sephora-products-and-skincare-reviews</a:t>
            </a:r>
          </a:p>
          <a:p>
            <a:pPr lvl="1"/>
            <a:r>
              <a:rPr lang="en-US" sz="2400" dirty="0"/>
              <a:t>Global Cosmetic Products: https://www.kaggle.com/datasets/waqi786/most-used-beauty-cosmetics-products-in-the-world</a:t>
            </a:r>
          </a:p>
        </p:txBody>
      </p:sp>
      <p:sp>
        <p:nvSpPr>
          <p:cNvPr id="8" name="Content Placeholder 7">
            <a:extLst>
              <a:ext uri="{FF2B5EF4-FFF2-40B4-BE49-F238E27FC236}">
                <a16:creationId xmlns:a16="http://schemas.microsoft.com/office/drawing/2014/main" id="{813F3455-E568-40C9-9F4D-8C89F4CD95F8}"/>
              </a:ext>
            </a:extLst>
          </p:cNvPr>
          <p:cNvSpPr>
            <a:spLocks noGrp="1"/>
          </p:cNvSpPr>
          <p:nvPr>
            <p:ph sz="half" idx="15"/>
          </p:nvPr>
        </p:nvSpPr>
        <p:spPr>
          <a:xfrm>
            <a:off x="5646738" y="2590800"/>
            <a:ext cx="4514850" cy="3505200"/>
          </a:xfrm>
        </p:spPr>
        <p:txBody>
          <a:bodyPr vert="horz" lIns="91440" tIns="45720" rIns="91440" bIns="45720" rtlCol="0" anchor="t">
            <a:normAutofit/>
          </a:bodyPr>
          <a:lstStyle/>
          <a:p>
            <a:r>
              <a:rPr lang="en-US" sz="2000" dirty="0"/>
              <a:t>Hardware</a:t>
            </a:r>
          </a:p>
          <a:p>
            <a:pPr lvl="1"/>
            <a:r>
              <a:rPr lang="en-US" sz="2000" dirty="0"/>
              <a:t>Nodes: 5</a:t>
            </a:r>
          </a:p>
          <a:p>
            <a:pPr lvl="2"/>
            <a:r>
              <a:rPr lang="en-US" sz="2000" dirty="0"/>
              <a:t>3 Worker Nodes</a:t>
            </a:r>
          </a:p>
          <a:p>
            <a:pPr lvl="2"/>
            <a:r>
              <a:rPr lang="en-US" sz="2000" dirty="0"/>
              <a:t>2 Master Nodes</a:t>
            </a:r>
          </a:p>
          <a:p>
            <a:pPr lvl="1"/>
            <a:r>
              <a:rPr lang="en-US" sz="2000" dirty="0"/>
              <a:t>CPU Speed: 2.45 GHz</a:t>
            </a:r>
          </a:p>
          <a:p>
            <a:pPr lvl="1"/>
            <a:r>
              <a:rPr lang="en-US" sz="2000" dirty="0"/>
              <a:t>Disk Space: 31 GB</a:t>
            </a:r>
          </a:p>
          <a:p>
            <a:pPr lvl="2"/>
            <a:r>
              <a:rPr lang="en-US" sz="2000" dirty="0"/>
              <a:t>31 GB x 5 = 155 GB</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4151694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62001" y="896112"/>
            <a:ext cx="6589150" cy="966142"/>
          </a:xfrm>
        </p:spPr>
        <p:txBody>
          <a:bodyPr/>
          <a:lstStyle/>
          <a:p>
            <a:r>
              <a:rPr lang="en-US" dirty="0"/>
              <a:t>Originality</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762000" y="2330605"/>
            <a:ext cx="6597650" cy="4024158"/>
          </a:xfrm>
        </p:spPr>
        <p:txBody>
          <a:bodyPr vert="horz" lIns="91440" tIns="45720" rIns="91440" bIns="45720" rtlCol="0" anchor="t">
            <a:normAutofit/>
          </a:bodyPr>
          <a:lstStyle/>
          <a:p>
            <a:r>
              <a:rPr lang="en-US" sz="2400" dirty="0"/>
              <a:t>This project is unique in its integration of large-scale consumer review data with product metadata to analyze beauty trends. Unlike typical industry reports, it uses two Kaggle datasets to link user sentiment, product ingredients, and pricing in a structured, data-driven way.</a:t>
            </a:r>
          </a:p>
          <a:p>
            <a:r>
              <a:rPr lang="en-US" sz="2400" dirty="0"/>
              <a:t>Its originality lies in the use of Hive QL to clean and analyze the data at scale—an uncommon approach in beauty market studies. By connecting product features with consumer behavior, the project offers a practical, scalable method for understanding what drives product success.</a:t>
            </a: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492742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1552574" y="896111"/>
            <a:ext cx="9866540" cy="1358140"/>
          </a:xfrm>
        </p:spPr>
        <p:txBody>
          <a:bodyPr>
            <a:normAutofit/>
          </a:bodyPr>
          <a:lstStyle/>
          <a:p>
            <a:r>
              <a:rPr lang="en-US" dirty="0"/>
              <a:t>Process</a:t>
            </a:r>
          </a:p>
        </p:txBody>
      </p:sp>
      <p:graphicFrame>
        <p:nvGraphicFramePr>
          <p:cNvPr id="2" name="Content Placeholder 1">
            <a:extLst>
              <a:ext uri="{FF2B5EF4-FFF2-40B4-BE49-F238E27FC236}">
                <a16:creationId xmlns:a16="http://schemas.microsoft.com/office/drawing/2014/main" id="{4E3C25A6-D287-DF6C-917A-927D1DAD3749}"/>
              </a:ext>
            </a:extLst>
          </p:cNvPr>
          <p:cNvGraphicFramePr>
            <a:graphicFrameLocks noGrp="1"/>
          </p:cNvGraphicFramePr>
          <p:nvPr>
            <p:ph sz="half" idx="15"/>
            <p:extLst>
              <p:ext uri="{D42A27DB-BD31-4B8C-83A1-F6EECF244321}">
                <p14:modId xmlns:p14="http://schemas.microsoft.com/office/powerpoint/2010/main" val="2342681543"/>
              </p:ext>
            </p:extLst>
          </p:nvPr>
        </p:nvGraphicFramePr>
        <p:xfrm>
          <a:off x="2432469" y="2292518"/>
          <a:ext cx="7531041" cy="3669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Slide Number Placeholder 12">
            <a:extLst>
              <a:ext uri="{FF2B5EF4-FFF2-40B4-BE49-F238E27FC236}">
                <a16:creationId xmlns:a16="http://schemas.microsoft.com/office/drawing/2014/main" id="{A540B739-30F9-C86F-67ED-2197DC1E598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4252466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3520440" y="896111"/>
            <a:ext cx="7889768" cy="2039341"/>
          </a:xfrm>
        </p:spPr>
        <p:txBody>
          <a:bodyPr/>
          <a:lstStyle/>
          <a:p>
            <a:r>
              <a:rPr lang="en-US" dirty="0"/>
              <a:t>Schema example</a:t>
            </a:r>
          </a:p>
        </p:txBody>
      </p:sp>
      <p:sp>
        <p:nvSpPr>
          <p:cNvPr id="12" name="Text Placeholder 11">
            <a:extLst>
              <a:ext uri="{FF2B5EF4-FFF2-40B4-BE49-F238E27FC236}">
                <a16:creationId xmlns:a16="http://schemas.microsoft.com/office/drawing/2014/main" id="{D3251268-42B4-3B45-A59B-740E2DB97A00}"/>
              </a:ext>
            </a:extLst>
          </p:cNvPr>
          <p:cNvSpPr>
            <a:spLocks noGrp="1"/>
          </p:cNvSpPr>
          <p:nvPr>
            <p:ph sz="half" idx="14"/>
          </p:nvPr>
        </p:nvSpPr>
        <p:spPr>
          <a:xfrm>
            <a:off x="3520440" y="2475782"/>
            <a:ext cx="3337560" cy="3789806"/>
          </a:xfrm>
        </p:spPr>
        <p:txBody>
          <a:bodyPr>
            <a:noAutofit/>
          </a:bodyPr>
          <a:lstStyle/>
          <a:p>
            <a:r>
              <a:rPr lang="en-US" sz="1400" dirty="0"/>
              <a:t>Sephora Reviews Table</a:t>
            </a:r>
          </a:p>
          <a:p>
            <a:pPr lvl="1"/>
            <a:r>
              <a:rPr lang="en-US" sz="1400" dirty="0" err="1"/>
              <a:t>Product_ID</a:t>
            </a:r>
            <a:endParaRPr lang="en-US" sz="1400" dirty="0"/>
          </a:p>
          <a:p>
            <a:pPr lvl="1"/>
            <a:r>
              <a:rPr lang="en-US" sz="1400" dirty="0" err="1"/>
              <a:t>Product_Name</a:t>
            </a:r>
            <a:endParaRPr lang="en-US" sz="1400" dirty="0"/>
          </a:p>
          <a:p>
            <a:pPr lvl="1"/>
            <a:r>
              <a:rPr lang="en-US" sz="1400" dirty="0" err="1"/>
              <a:t>Brand_ID</a:t>
            </a:r>
            <a:endParaRPr lang="en-US" sz="1400" dirty="0"/>
          </a:p>
          <a:p>
            <a:pPr lvl="1"/>
            <a:r>
              <a:rPr lang="en-US" sz="1400" dirty="0" err="1"/>
              <a:t>Brand_Name</a:t>
            </a:r>
            <a:endParaRPr lang="en-US" sz="1400" dirty="0"/>
          </a:p>
          <a:p>
            <a:pPr lvl="1"/>
            <a:r>
              <a:rPr lang="en-US" sz="1400" dirty="0"/>
              <a:t>Loves</a:t>
            </a:r>
          </a:p>
          <a:p>
            <a:pPr lvl="1"/>
            <a:r>
              <a:rPr lang="en-US" sz="1400" dirty="0"/>
              <a:t>Rating</a:t>
            </a:r>
          </a:p>
          <a:p>
            <a:pPr lvl="1"/>
            <a:r>
              <a:rPr lang="en-US" sz="1400" dirty="0"/>
              <a:t>Ingredients</a:t>
            </a:r>
          </a:p>
          <a:p>
            <a:pPr lvl="1"/>
            <a:r>
              <a:rPr lang="en-US" sz="1400" dirty="0" err="1"/>
              <a:t>Price_USD</a:t>
            </a:r>
            <a:endParaRPr lang="en-US" sz="1400" dirty="0"/>
          </a:p>
          <a:p>
            <a:pPr lvl="1"/>
            <a:endParaRPr lang="en-US" sz="1400" dirty="0"/>
          </a:p>
        </p:txBody>
      </p:sp>
      <p:sp>
        <p:nvSpPr>
          <p:cNvPr id="7" name="Text Placeholder 6">
            <a:extLst>
              <a:ext uri="{FF2B5EF4-FFF2-40B4-BE49-F238E27FC236}">
                <a16:creationId xmlns:a16="http://schemas.microsoft.com/office/drawing/2014/main" id="{02492136-277B-808E-9D1B-0527359207DB}"/>
              </a:ext>
            </a:extLst>
          </p:cNvPr>
          <p:cNvSpPr>
            <a:spLocks noGrp="1"/>
          </p:cNvSpPr>
          <p:nvPr>
            <p:ph sz="half" idx="1"/>
          </p:nvPr>
        </p:nvSpPr>
        <p:spPr>
          <a:xfrm>
            <a:off x="7045312" y="2475782"/>
            <a:ext cx="4177584" cy="3789806"/>
          </a:xfrm>
        </p:spPr>
        <p:txBody>
          <a:bodyPr>
            <a:noAutofit/>
          </a:bodyPr>
          <a:lstStyle/>
          <a:p>
            <a:pPr lvl="1"/>
            <a:r>
              <a:rPr lang="en-US" sz="1400" dirty="0"/>
              <a:t>Top World Products Table</a:t>
            </a:r>
          </a:p>
          <a:p>
            <a:pPr lvl="2"/>
            <a:r>
              <a:rPr lang="en-US" sz="1400" dirty="0" err="1"/>
              <a:t>Product_Name</a:t>
            </a:r>
            <a:endParaRPr lang="en-US" sz="1400" dirty="0"/>
          </a:p>
          <a:p>
            <a:pPr lvl="2"/>
            <a:r>
              <a:rPr lang="en-US" sz="1400" dirty="0" err="1"/>
              <a:t>Brand_Name</a:t>
            </a:r>
            <a:endParaRPr lang="en-US" sz="1400" dirty="0"/>
          </a:p>
          <a:p>
            <a:pPr lvl="2"/>
            <a:r>
              <a:rPr lang="en-US" sz="1400" dirty="0"/>
              <a:t>Category</a:t>
            </a:r>
          </a:p>
          <a:p>
            <a:pPr lvl="2"/>
            <a:r>
              <a:rPr lang="en-US" sz="1400" dirty="0" err="1"/>
              <a:t>Price_USD</a:t>
            </a:r>
            <a:endParaRPr lang="en-US" sz="1400" dirty="0"/>
          </a:p>
          <a:p>
            <a:pPr lvl="2"/>
            <a:r>
              <a:rPr lang="en-US" sz="1400" dirty="0"/>
              <a:t>Rating</a:t>
            </a:r>
          </a:p>
          <a:p>
            <a:pPr lvl="2"/>
            <a:r>
              <a:rPr lang="en-US" sz="1400" dirty="0"/>
              <a:t>Reviews</a:t>
            </a:r>
          </a:p>
          <a:p>
            <a:pPr lvl="2"/>
            <a:r>
              <a:rPr lang="en-US" sz="1400" dirty="0" err="1"/>
              <a:t>Skin_Type</a:t>
            </a:r>
            <a:endParaRPr lang="en-US" sz="1400" dirty="0"/>
          </a:p>
          <a:p>
            <a:pPr lvl="2"/>
            <a:r>
              <a:rPr lang="en-US" sz="1400" dirty="0"/>
              <a:t>Ingredients</a:t>
            </a:r>
          </a:p>
          <a:p>
            <a:endParaRPr lang="en-US" sz="1400" dirty="0"/>
          </a:p>
        </p:txBody>
      </p:sp>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1418789964"/>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2.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{B40AD0BA-0E19-4977-B055-123E346FF88F}tf33968143_win32</Template>
  <TotalTime>2117</TotalTime>
  <Words>799</Words>
  <Application>Microsoft Office PowerPoint</Application>
  <PresentationFormat>Widescreen</PresentationFormat>
  <Paragraphs>160</Paragraphs>
  <Slides>21</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Avenir Next LT Pro</vt:lpstr>
      <vt:lpstr>Calibri</vt:lpstr>
      <vt:lpstr>Custom</vt:lpstr>
      <vt:lpstr>Skincare product analysis</vt:lpstr>
      <vt:lpstr>Agenda</vt:lpstr>
      <vt:lpstr>Introduction</vt:lpstr>
      <vt:lpstr>Links to public dataset</vt:lpstr>
      <vt:lpstr>Assembled Data sources uploaded in hdfs</vt:lpstr>
      <vt:lpstr>Specifications</vt:lpstr>
      <vt:lpstr>Originality</vt:lpstr>
      <vt:lpstr>Process</vt:lpstr>
      <vt:lpstr>Schema example</vt:lpstr>
      <vt:lpstr>Data load process</vt:lpstr>
      <vt:lpstr>Creating tables</vt:lpstr>
      <vt:lpstr>Data cleansing</vt:lpstr>
      <vt:lpstr>Data Transformation making sense of headers</vt:lpstr>
      <vt:lpstr>Hive data analysis summary statistics</vt:lpstr>
      <vt:lpstr>Hive data analysis Individual statistics</vt:lpstr>
      <vt:lpstr>Bar chart – Sorted by review</vt:lpstr>
      <vt:lpstr>Bar chart – sorted by rating</vt:lpstr>
      <vt:lpstr>Scatterplot</vt:lpstr>
      <vt:lpstr>Line graph</vt:lpstr>
      <vt:lpstr>Bar chart – skin type / Price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Lee, Christopher</dc:creator>
  <cp:lastModifiedBy>Lee, Christopher</cp:lastModifiedBy>
  <cp:revision>1</cp:revision>
  <dcterms:created xsi:type="dcterms:W3CDTF">2025-05-10T03:32:13Z</dcterms:created>
  <dcterms:modified xsi:type="dcterms:W3CDTF">2025-05-13T16:46:57Z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